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21" r:id="rId5"/>
  </p:sldMasterIdLst>
  <p:notesMasterIdLst>
    <p:notesMasterId r:id="rId17"/>
  </p:notesMasterIdLst>
  <p:sldIdLst>
    <p:sldId id="311" r:id="rId6"/>
    <p:sldId id="2147478780" r:id="rId7"/>
    <p:sldId id="2147478781" r:id="rId8"/>
    <p:sldId id="2147478782" r:id="rId9"/>
    <p:sldId id="2147478783" r:id="rId10"/>
    <p:sldId id="2147478784" r:id="rId11"/>
    <p:sldId id="2147478785" r:id="rId12"/>
    <p:sldId id="2147478786" r:id="rId13"/>
    <p:sldId id="2147478787" r:id="rId14"/>
    <p:sldId id="2147478789" r:id="rId15"/>
    <p:sldId id="21474787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351409-C423-AC56-D33F-A6AF65736AFB}" name="Venky Raman" initials="VR" userId="S::venky.raman@solarwinds.com::101a10e4-3ac4-4bd2-ad28-1a1e11927999" providerId="AD"/>
  <p188:author id="{8EB45219-D7A4-A9BF-6F99-1F83B4089FF9}" name="Morgan" initials="M" userId="S::morgan.davis@solarwinds.com::b5797bc9-cf16-46d8-9567-d617c8dc178c" providerId="AD"/>
  <p188:author id="{249C651F-0767-7EBE-B876-16CE18F5D0A5}" name="Jenne Barbour" initials="JB" userId="S::jenne.barbour@solarwinds.com::440289aa-c810-4dbf-945f-1831f5ff75f7" providerId="AD"/>
  <p188:author id="{44B0595A-DE56-79F7-450B-5F47233EAC20}" name="Sudhakar Ramakrishna" initials="SR" userId="S::sudhakar.ramakrishna@solarwinds.com::97c805d2-246d-4476-9270-ba309519c52e" providerId="AD"/>
  <p188:author id="{4F0CE85A-5362-9108-38D8-6AF9F40D0BDB}" name="Cullen Childress" initials="CC" userId="S::cullen.childress@solarwinds.com::9f9c5f51-36d6-4ad2-be8f-ee8e5406d120" providerId="AD"/>
  <p188:author id="{4F865F64-E7B7-94EA-C76B-18E19174847B}" name="Greg Vanderpool" initials="GV" userId="S::Greg.Vanderpool@solarwinds.com::eae8350b-ccb9-492f-ab7d-aa45e7283772" providerId="AD"/>
  <p188:author id="{443CC86A-29EE-DD36-419D-5CF652BD24A9}" name="Melissa Spillane" initials="MS" userId="S::melissa.spillane@solarwinds.com::7ce0bd6d-97ce-4418-8f9c-cf5920487eb7" providerId="AD"/>
  <p188:author id="{B1F9D885-89A0-4A36-AA9E-E46E301A1BFB}" name="Greg Vanderpool" initials="GV" userId="S::greg.vanderpool@solarwinds.com::eae8350b-ccb9-492f-ab7d-aa45e7283772" providerId="AD"/>
  <p188:author id="{DF9986A0-FBEF-24A7-8432-71CFD9B899A0}" name="Jenne Barbour" initials="JB" userId="Jenne Barbour" providerId="None"/>
  <p188:author id="{7EDAEDBA-6F51-75B4-8CC8-77B8DAE3947D}" name="Melissa Spillane" initials="MS" userId="S::melissa.birch@solarwinds.com::7ce0bd6d-97ce-4418-8f9c-cf5920487eb7" providerId="AD"/>
  <p188:author id="{56F78CD3-4E04-3BA2-1E19-72A37AE9B8C7}" name="Josh Stageberg" initials="JS" userId="S::josh.stageberg@solarwinds.com::4784efce-8e3e-4f92-b546-de74a198bf33" providerId="AD"/>
  <p188:author id="{C4BC07E2-CFC4-0D16-4623-1D3704743EDC}" name="Sanjay Kapoor" initials="SK" userId="S::sanjay.kapoor@solarwinds.com::d592fb39-f380-4ce2-ac99-710491ed873e" providerId="AD"/>
  <p188:author id="{E0E7EEEA-172B-A77B-F301-64F164CC60CA}" name="Daniel Aharon" initials="DA" userId="S::daniel.aharon@solarwinds.com::fdd24d35-4e82-4d6a-aa8f-5a467599ea20" providerId="AD"/>
  <p188:author id="{FC75D8F8-290D-9A8B-81BC-795AABEF2B79}" name="Tim Karaca" initials="TK" userId="S::Tim.Karaca@solarwinds.com::317adfe0-03ad-4f76-9739-ee4a7216421e" providerId="AD"/>
  <p188:author id="{B0BB8FFA-8C86-76A2-EA79-B76728E9EEAA}" name="Tim Karaca" initials="TK" userId="S::tim.karaca@solarwinds.com::317adfe0-03ad-4f76-9739-ee4a7216421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161"/>
    <a:srgbClr val="FBE04B"/>
    <a:srgbClr val="AADC33"/>
    <a:srgbClr val="D8E3E3"/>
    <a:srgbClr val="E2ECEC"/>
    <a:srgbClr val="F2F6F6"/>
    <a:srgbClr val="DEE8E8"/>
    <a:srgbClr val="D7E6E3"/>
    <a:srgbClr val="ECECEC"/>
    <a:srgbClr val="617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5"/>
    <p:restoredTop sz="94592"/>
  </p:normalViewPr>
  <p:slideViewPr>
    <p:cSldViewPr snapToGrid="0">
      <p:cViewPr varScale="1">
        <p:scale>
          <a:sx n="196" d="100"/>
          <a:sy n="196" d="100"/>
        </p:scale>
        <p:origin x="50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panose="02000000000000000000" pitchFamily="2" charset="0"/>
              </a:defRPr>
            </a:lvl1pPr>
          </a:lstStyle>
          <a:p>
            <a:fld id="{E6A97849-CE5F-C543-8CB9-D34BC0066BA3}" type="datetimeFigureOut">
              <a:rPr lang="en-US" smtClean="0"/>
              <a:pPr/>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7ED2D21F-4FF3-3341-B252-D2931A110F69}" type="slidenum">
              <a:rPr lang="en-US" smtClean="0"/>
              <a:pPr/>
              <a:t>‹#›</a:t>
            </a:fld>
            <a:endParaRPr lang="en-US"/>
          </a:p>
        </p:txBody>
      </p:sp>
    </p:spTree>
    <p:extLst>
      <p:ext uri="{BB962C8B-B14F-4D97-AF65-F5344CB8AC3E}">
        <p14:creationId xmlns:p14="http://schemas.microsoft.com/office/powerpoint/2010/main" val="238363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Public Package</a:t>
            </a:r>
          </a:p>
        </p:txBody>
      </p:sp>
      <p:sp>
        <p:nvSpPr>
          <p:cNvPr id="4" name="Slide Number Placeholder 3"/>
          <p:cNvSpPr>
            <a:spLocks noGrp="1"/>
          </p:cNvSpPr>
          <p:nvPr>
            <p:ph type="sldNum" sz="quarter" idx="5"/>
          </p:nvPr>
        </p:nvSpPr>
        <p:spPr/>
        <p:txBody>
          <a:bodyPr/>
          <a:lstStyle/>
          <a:p>
            <a:fld id="{55EF2FC7-1301-45EB-B869-55151B8FE2C5}" type="slidenum">
              <a:rPr lang="en-US" smtClean="0"/>
              <a:t>10</a:t>
            </a:fld>
            <a:endParaRPr lang="en-US"/>
          </a:p>
        </p:txBody>
      </p:sp>
    </p:spTree>
    <p:extLst>
      <p:ext uri="{BB962C8B-B14F-4D97-AF65-F5344CB8AC3E}">
        <p14:creationId xmlns:p14="http://schemas.microsoft.com/office/powerpoint/2010/main" val="36267068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hyperlink" Target="http://unsplash.com/" TargetMode="External"/><Relationship Id="rId4" Type="http://schemas.openxmlformats.org/officeDocument/2006/relationships/hyperlink" Target="http://dam.solarwinds.com/"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unsplash.com/" TargetMode="External"/><Relationship Id="rId7" Type="http://schemas.openxmlformats.org/officeDocument/2006/relationships/image" Target="../media/image14.svg"/><Relationship Id="rId2" Type="http://schemas.openxmlformats.org/officeDocument/2006/relationships/hyperlink" Target="http://dam.solarwinds.com/" TargetMode="External"/><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hyperlink" Target="http://unsplash.com/" TargetMode="External"/><Relationship Id="rId5" Type="http://schemas.openxmlformats.org/officeDocument/2006/relationships/hyperlink" Target="http://dam.solarwinds.com/" TargetMode="External"/><Relationship Id="rId4" Type="http://schemas.openxmlformats.org/officeDocument/2006/relationships/image" Target="../media/image24.emf"/><Relationship Id="rId9" Type="http://schemas.openxmlformats.org/officeDocument/2006/relationships/image" Target="../media/image16.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hyperlink" Target="http://unsplash.com/" TargetMode="External"/><Relationship Id="rId4" Type="http://schemas.openxmlformats.org/officeDocument/2006/relationships/hyperlink" Target="http://dam.solarwinds.com/"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3.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2.sv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5.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hyperlink" Target="http://unsplash.com/" TargetMode="External"/><Relationship Id="rId4" Type="http://schemas.openxmlformats.org/officeDocument/2006/relationships/hyperlink" Target="http://dam.solarwinds.com/" TargetMode="Externa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unsplash.com/" TargetMode="External"/><Relationship Id="rId7" Type="http://schemas.openxmlformats.org/officeDocument/2006/relationships/image" Target="../media/image14.svg"/><Relationship Id="rId2" Type="http://schemas.openxmlformats.org/officeDocument/2006/relationships/hyperlink" Target="http://dam.solarwinds.com/" TargetMode="External"/><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unsplash.com/" TargetMode="External"/><Relationship Id="rId5" Type="http://schemas.openxmlformats.org/officeDocument/2006/relationships/hyperlink" Target="http://dam.solarwinds.com/" TargetMode="External"/><Relationship Id="rId4" Type="http://schemas.openxmlformats.org/officeDocument/2006/relationships/image" Target="../media/image24.emf"/><Relationship Id="rId9" Type="http://schemas.openxmlformats.org/officeDocument/2006/relationships/image" Target="../media/image16.sv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sv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hyperlink" Target="http://unsplash.com/" TargetMode="External"/><Relationship Id="rId4" Type="http://schemas.openxmlformats.org/officeDocument/2006/relationships/hyperlink" Target="http://dam.solarwinds.com/"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4.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Gre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F7A590-EC93-27DF-D747-47CE3669CD8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flipH="1" flipV="1">
            <a:off x="-1" y="0"/>
            <a:ext cx="12191999" cy="6877430"/>
          </a:xfrm>
          <a:prstGeom prst="rect">
            <a:avLst/>
          </a:prstGeom>
        </p:spPr>
      </p:pic>
      <p:sp>
        <p:nvSpPr>
          <p:cNvPr id="10" name="Rectangle 9">
            <a:extLst>
              <a:ext uri="{FF2B5EF4-FFF2-40B4-BE49-F238E27FC236}">
                <a16:creationId xmlns:a16="http://schemas.microsoft.com/office/drawing/2014/main" id="{207EDBDD-1A8D-AD7B-1372-E2E242ACB9F3}"/>
              </a:ext>
            </a:extLst>
          </p:cNvPr>
          <p:cNvSpPr/>
          <p:nvPr userDrawn="1"/>
        </p:nvSpPr>
        <p:spPr>
          <a:xfrm>
            <a:off x="0" y="0"/>
            <a:ext cx="1260764" cy="6877430"/>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lum bright="70000" contrast="-70000"/>
            <a:alphaModFix amt="7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Text Placeholder 2">
            <a:extLst>
              <a:ext uri="{FF2B5EF4-FFF2-40B4-BE49-F238E27FC236}">
                <a16:creationId xmlns:a16="http://schemas.microsoft.com/office/drawing/2014/main" id="{0AAA065A-AC51-9184-21DA-BA5EA26D7D3C}"/>
              </a:ext>
            </a:extLst>
          </p:cNvPr>
          <p:cNvSpPr>
            <a:spLocks noGrp="1"/>
          </p:cNvSpPr>
          <p:nvPr>
            <p:ph type="body" sz="quarter" idx="15"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4" name="Rectangle 3">
            <a:extLst>
              <a:ext uri="{FF2B5EF4-FFF2-40B4-BE49-F238E27FC236}">
                <a16:creationId xmlns:a16="http://schemas.microsoft.com/office/drawing/2014/main" id="{CE3436E2-9AC6-C7AD-5ED1-35F7A15595CC}"/>
              </a:ext>
            </a:extLst>
          </p:cNvPr>
          <p:cNvSpPr/>
          <p:nvPr userDrawn="1"/>
        </p:nvSpPr>
        <p:spPr>
          <a:xfrm>
            <a:off x="12685229" y="0"/>
            <a:ext cx="2879725" cy="6858000"/>
          </a:xfrm>
          <a:prstGeom prst="rect">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and make it the same height, or put it in the lower right-hand corner</a:t>
            </a:r>
          </a:p>
        </p:txBody>
      </p:sp>
      <p:sp>
        <p:nvSpPr>
          <p:cNvPr id="11" name="Picture Placeholder 11">
            <a:extLst>
              <a:ext uri="{FF2B5EF4-FFF2-40B4-BE49-F238E27FC236}">
                <a16:creationId xmlns:a16="http://schemas.microsoft.com/office/drawing/2014/main" id="{D929E778-9D5F-6DC5-B437-C484155E23A4}"/>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2" name="Picture Placeholder 11">
            <a:extLst>
              <a:ext uri="{FF2B5EF4-FFF2-40B4-BE49-F238E27FC236}">
                <a16:creationId xmlns:a16="http://schemas.microsoft.com/office/drawing/2014/main" id="{6FC02E70-943F-9352-5DC5-3A7455EF3EF3}"/>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4" name="Picture 6">
            <a:extLst>
              <a:ext uri="{FF2B5EF4-FFF2-40B4-BE49-F238E27FC236}">
                <a16:creationId xmlns:a16="http://schemas.microsoft.com/office/drawing/2014/main" id="{A3E94381-917F-1CB5-F077-14404F3496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149024967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Bio ">
    <p:bg>
      <p:bgPr>
        <a:solidFill>
          <a:schemeClr val="tx2"/>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FE151DF7-66A5-CB06-9391-B5FE1954677C}"/>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sp>
        <p:nvSpPr>
          <p:cNvPr id="6" name="Rectangle 5">
            <a:extLst>
              <a:ext uri="{FF2B5EF4-FFF2-40B4-BE49-F238E27FC236}">
                <a16:creationId xmlns:a16="http://schemas.microsoft.com/office/drawing/2014/main" id="{EB01D926-345B-8F8E-5A10-00DE00602CE9}"/>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 name="Text Placeholder 13">
            <a:extLst>
              <a:ext uri="{FF2B5EF4-FFF2-40B4-BE49-F238E27FC236}">
                <a16:creationId xmlns:a16="http://schemas.microsoft.com/office/drawing/2014/main" id="{FCEE1033-6169-2429-C3F9-82232C05E7ED}"/>
              </a:ext>
            </a:extLst>
          </p:cNvPr>
          <p:cNvSpPr>
            <a:spLocks noGrp="1"/>
          </p:cNvSpPr>
          <p:nvPr>
            <p:ph type="body" sz="quarter" idx="12" hasCustomPrompt="1"/>
          </p:nvPr>
        </p:nvSpPr>
        <p:spPr>
          <a:xfrm>
            <a:off x="4036185" y="1938528"/>
            <a:ext cx="5437599" cy="2945348"/>
          </a:xfrm>
          <a:prstGeom prst="rect">
            <a:avLst/>
          </a:prstGeom>
        </p:spPr>
        <p:txBody>
          <a:bodyPr anchor="ctr">
            <a:normAutofit/>
          </a:bodyPr>
          <a:lstStyle>
            <a:lvl1pPr marL="0" indent="0">
              <a:lnSpc>
                <a:spcPct val="114000"/>
              </a:lnSpc>
              <a:buClr>
                <a:schemeClr val="accent2"/>
              </a:buClr>
              <a:buFont typeface="Arial" panose="020B0604020202020204" pitchFamily="34" charset="0"/>
              <a:buNone/>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2"/>
              </a:buClr>
              <a:buFont typeface="Arial" panose="020B0604020202020204" pitchFamily="34" charset="0"/>
              <a:buChar char="•"/>
              <a:defRPr sz="2000">
                <a:solidFill>
                  <a:schemeClr val="bg1"/>
                </a:solidFill>
              </a:defRPr>
            </a:lvl2pPr>
            <a:lvl3pPr marL="1371600" indent="-457200">
              <a:lnSpc>
                <a:spcPct val="114000"/>
              </a:lnSpc>
              <a:buClr>
                <a:schemeClr val="accent2"/>
              </a:buClr>
              <a:buFont typeface="Arial" panose="020B0604020202020204" pitchFamily="34" charset="0"/>
              <a:buChar char="•"/>
              <a:defRPr sz="1800">
                <a:solidFill>
                  <a:schemeClr val="bg1"/>
                </a:solidFill>
              </a:defRPr>
            </a:lvl3pPr>
            <a:lvl4pPr marL="1714500" indent="-342900">
              <a:lnSpc>
                <a:spcPct val="114000"/>
              </a:lnSpc>
              <a:buClr>
                <a:schemeClr val="accent2"/>
              </a:buClr>
              <a:buFont typeface="Arial" panose="020B0604020202020204" pitchFamily="34" charset="0"/>
              <a:buChar char="•"/>
              <a:defRPr sz="1600">
                <a:solidFill>
                  <a:schemeClr val="bg1"/>
                </a:solidFill>
              </a:defRPr>
            </a:lvl4pPr>
            <a:lvl5pPr marL="2171700" indent="-342900">
              <a:lnSpc>
                <a:spcPct val="114000"/>
              </a:lnSpc>
              <a:buClr>
                <a:schemeClr val="accent2"/>
              </a:buClr>
              <a:buFont typeface="Arial" panose="020B0604020202020204" pitchFamily="34" charset="0"/>
              <a:buChar char="•"/>
              <a:defRPr sz="1600">
                <a:solidFill>
                  <a:schemeClr val="bg1"/>
                </a:solidFill>
              </a:defRPr>
            </a:lvl5pPr>
          </a:lstStyle>
          <a:p>
            <a:pPr lvl="0"/>
            <a:r>
              <a:rPr lang="en-US"/>
              <a:t>Presenter Bio Goes Here</a:t>
            </a:r>
          </a:p>
        </p:txBody>
      </p:sp>
      <p:sp>
        <p:nvSpPr>
          <p:cNvPr id="9" name="Rectangle 8">
            <a:extLst>
              <a:ext uri="{FF2B5EF4-FFF2-40B4-BE49-F238E27FC236}">
                <a16:creationId xmlns:a16="http://schemas.microsoft.com/office/drawing/2014/main" id="{B62AB6A0-4BB1-7B1D-0F2A-1725531A82F1}"/>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Rectangle 10">
            <a:extLst>
              <a:ext uri="{FF2B5EF4-FFF2-40B4-BE49-F238E27FC236}">
                <a16:creationId xmlns:a16="http://schemas.microsoft.com/office/drawing/2014/main" id="{89F1AC9A-2C9B-EB36-79CC-C9926A290C12}"/>
              </a:ext>
            </a:extLst>
          </p:cNvPr>
          <p:cNvSpPr/>
          <p:nvPr userDrawn="1"/>
        </p:nvSpPr>
        <p:spPr>
          <a:xfrm>
            <a:off x="12715874" y="0"/>
            <a:ext cx="3152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presenter intros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high-quality image for the headshot. If it’s blurry, use a better-quality photo (preferred option) or make it smaller.</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SolarWinds-branded headshots whenever possible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Avoid using logos for social handles</a:t>
            </a:r>
          </a:p>
        </p:txBody>
      </p:sp>
      <p:sp>
        <p:nvSpPr>
          <p:cNvPr id="12" name="Rectangle 11">
            <a:extLst>
              <a:ext uri="{FF2B5EF4-FFF2-40B4-BE49-F238E27FC236}">
                <a16:creationId xmlns:a16="http://schemas.microsoft.com/office/drawing/2014/main" id="{0E3EC71F-94DA-9510-DED6-7B262B86528F}"/>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Rectangle 12">
            <a:extLst>
              <a:ext uri="{FF2B5EF4-FFF2-40B4-BE49-F238E27FC236}">
                <a16:creationId xmlns:a16="http://schemas.microsoft.com/office/drawing/2014/main" id="{47FC0B03-B360-5671-687B-9C989203B44E}"/>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4" name="Graphic 13">
            <a:extLst>
              <a:ext uri="{FF2B5EF4-FFF2-40B4-BE49-F238E27FC236}">
                <a16:creationId xmlns:a16="http://schemas.microsoft.com/office/drawing/2014/main" id="{E02DAB96-F776-AEC8-F205-EE687AA8BB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15" name="Graphic 14">
            <a:extLst>
              <a:ext uri="{FF2B5EF4-FFF2-40B4-BE49-F238E27FC236}">
                <a16:creationId xmlns:a16="http://schemas.microsoft.com/office/drawing/2014/main" id="{3655A1CD-2C2C-DA5D-24A6-883907B68E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17" name="Rectangle 16">
            <a:extLst>
              <a:ext uri="{FF2B5EF4-FFF2-40B4-BE49-F238E27FC236}">
                <a16:creationId xmlns:a16="http://schemas.microsoft.com/office/drawing/2014/main" id="{ABF9A8EE-9CBA-FF6E-261D-A6BD7B406940}"/>
              </a:ext>
            </a:extLst>
          </p:cNvPr>
          <p:cNvSpPr/>
          <p:nvPr userDrawn="1"/>
        </p:nvSpPr>
        <p:spPr>
          <a:xfrm>
            <a:off x="10279176" y="1202182"/>
            <a:ext cx="1912824" cy="5655818"/>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DEFFD5-0071-4246-08A0-7299B3AE93F9}"/>
              </a:ext>
            </a:extLst>
          </p:cNvPr>
          <p:cNvSpPr/>
          <p:nvPr userDrawn="1"/>
        </p:nvSpPr>
        <p:spPr>
          <a:xfrm>
            <a:off x="9878864" y="2544417"/>
            <a:ext cx="2309620" cy="2869096"/>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4">
            <a:extLst>
              <a:ext uri="{FF2B5EF4-FFF2-40B4-BE49-F238E27FC236}">
                <a16:creationId xmlns:a16="http://schemas.microsoft.com/office/drawing/2014/main" id="{76384E77-3D1E-17DE-980E-18330B6D76BC}"/>
              </a:ext>
            </a:extLst>
          </p:cNvPr>
          <p:cNvSpPr>
            <a:spLocks noGrp="1"/>
          </p:cNvSpPr>
          <p:nvPr>
            <p:ph type="body" sz="quarter" idx="13"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Presenter Name</a:t>
            </a:r>
          </a:p>
        </p:txBody>
      </p:sp>
      <p:sp>
        <p:nvSpPr>
          <p:cNvPr id="30" name="Text Placeholder 4">
            <a:extLst>
              <a:ext uri="{FF2B5EF4-FFF2-40B4-BE49-F238E27FC236}">
                <a16:creationId xmlns:a16="http://schemas.microsoft.com/office/drawing/2014/main" id="{0386A352-840D-9AEF-67AF-EA9B2B6870A5}"/>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Title and Company Name</a:t>
            </a:r>
          </a:p>
        </p:txBody>
      </p:sp>
      <p:sp>
        <p:nvSpPr>
          <p:cNvPr id="31" name="Picture Placeholder 5">
            <a:extLst>
              <a:ext uri="{FF2B5EF4-FFF2-40B4-BE49-F238E27FC236}">
                <a16:creationId xmlns:a16="http://schemas.microsoft.com/office/drawing/2014/main" id="{16E35695-8642-DC32-FA00-CA5A2893DACF}"/>
              </a:ext>
            </a:extLst>
          </p:cNvPr>
          <p:cNvSpPr>
            <a:spLocks noGrp="1"/>
          </p:cNvSpPr>
          <p:nvPr>
            <p:ph type="pic" sz="quarter" idx="14" hasCustomPrompt="1"/>
          </p:nvPr>
        </p:nvSpPr>
        <p:spPr>
          <a:xfrm>
            <a:off x="372686" y="1938529"/>
            <a:ext cx="3263187" cy="4333986"/>
          </a:xfrm>
        </p:spPr>
        <p:txBody>
          <a:bodyPr anchor="ctr">
            <a:normAutofit/>
          </a:bodyPr>
          <a:lstStyle>
            <a:lvl1pPr algn="ctr">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10" name="Slide Number Placeholder 13">
            <a:extLst>
              <a:ext uri="{FF2B5EF4-FFF2-40B4-BE49-F238E27FC236}">
                <a16:creationId xmlns:a16="http://schemas.microsoft.com/office/drawing/2014/main" id="{5153F415-1D74-2F3C-2072-C32DEA1A2BCA}"/>
              </a:ext>
            </a:extLst>
          </p:cNvPr>
          <p:cNvSpPr txBox="1">
            <a:spLocks/>
          </p:cNvSpPr>
          <p:nvPr userDrawn="1"/>
        </p:nvSpPr>
        <p:spPr>
          <a:xfrm>
            <a:off x="9793480" y="6572251"/>
            <a:ext cx="2398520" cy="285749"/>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rgbClr val="CCCCCC"/>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D91AB9-FF3B-2842-9DE8-E9E18B941719}" type="slidenum">
              <a:rPr lang="en-US" smtClean="0"/>
              <a:pPr/>
              <a:t>‹#›</a:t>
            </a:fld>
            <a:endParaRPr lang="en-US"/>
          </a:p>
        </p:txBody>
      </p:sp>
      <p:grpSp>
        <p:nvGrpSpPr>
          <p:cNvPr id="34" name="Group 33">
            <a:extLst>
              <a:ext uri="{FF2B5EF4-FFF2-40B4-BE49-F238E27FC236}">
                <a16:creationId xmlns:a16="http://schemas.microsoft.com/office/drawing/2014/main" id="{D0B72EFE-9217-E551-8454-FFDC4FA9951C}"/>
              </a:ext>
            </a:extLst>
          </p:cNvPr>
          <p:cNvGrpSpPr/>
          <p:nvPr userDrawn="1"/>
        </p:nvGrpSpPr>
        <p:grpSpPr>
          <a:xfrm>
            <a:off x="10546613" y="4883876"/>
            <a:ext cx="688975" cy="319557"/>
            <a:chOff x="-3552824" y="2412721"/>
            <a:chExt cx="688975" cy="319557"/>
          </a:xfrm>
          <a:solidFill>
            <a:schemeClr val="bg2">
              <a:alpha val="61735"/>
            </a:schemeClr>
          </a:solidFill>
        </p:grpSpPr>
        <p:sp>
          <p:nvSpPr>
            <p:cNvPr id="35" name="Oval 34">
              <a:extLst>
                <a:ext uri="{FF2B5EF4-FFF2-40B4-BE49-F238E27FC236}">
                  <a16:creationId xmlns:a16="http://schemas.microsoft.com/office/drawing/2014/main" id="{15716822-69D3-3244-C65A-D05DC9B627F5}"/>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802611FC-B10B-5077-6DFD-F3AA314F46B6}"/>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DECEABAB-0860-8C20-8E44-EFD98B4CBEA4}"/>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9AA2A549-2A22-0C47-743D-ADAD99E48B20}"/>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1DF02DEB-BDE4-BA22-197D-F373E5AFC136}"/>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Oval 39">
              <a:extLst>
                <a:ext uri="{FF2B5EF4-FFF2-40B4-BE49-F238E27FC236}">
                  <a16:creationId xmlns:a16="http://schemas.microsoft.com/office/drawing/2014/main" id="{76934F90-8477-B519-9A29-5964FBE804E8}"/>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Oval 40">
              <a:extLst>
                <a:ext uri="{FF2B5EF4-FFF2-40B4-BE49-F238E27FC236}">
                  <a16:creationId xmlns:a16="http://schemas.microsoft.com/office/drawing/2014/main" id="{C5ADAD74-3283-A7D1-CA16-AF1A2BB1E85D}"/>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2" name="Oval 41">
              <a:extLst>
                <a:ext uri="{FF2B5EF4-FFF2-40B4-BE49-F238E27FC236}">
                  <a16:creationId xmlns:a16="http://schemas.microsoft.com/office/drawing/2014/main" id="{7F6E4DE9-CB31-6828-C2AE-DC71E513FDE5}"/>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45" name="Text Placeholder 13">
            <a:extLst>
              <a:ext uri="{FF2B5EF4-FFF2-40B4-BE49-F238E27FC236}">
                <a16:creationId xmlns:a16="http://schemas.microsoft.com/office/drawing/2014/main" id="{3019DB22-A3E2-2289-DE5A-F938EE7CC57A}"/>
              </a:ext>
            </a:extLst>
          </p:cNvPr>
          <p:cNvSpPr>
            <a:spLocks noGrp="1"/>
          </p:cNvSpPr>
          <p:nvPr>
            <p:ph type="body" sz="quarter" idx="15" hasCustomPrompt="1"/>
          </p:nvPr>
        </p:nvSpPr>
        <p:spPr>
          <a:xfrm>
            <a:off x="4036185" y="5031585"/>
            <a:ext cx="5437599" cy="1240929"/>
          </a:xfrm>
          <a:prstGeom prst="rect">
            <a:avLst/>
          </a:prstGeom>
        </p:spPr>
        <p:txBody>
          <a:bodyPr anchor="ctr">
            <a:normAutofit/>
          </a:bodyPr>
          <a:lstStyle>
            <a:lvl1pPr marL="0" indent="0">
              <a:lnSpc>
                <a:spcPct val="114000"/>
              </a:lnSpc>
              <a:buClr>
                <a:schemeClr val="accent2"/>
              </a:buClr>
              <a:buFont typeface="Arial" panose="020B0604020202020204" pitchFamily="34" charset="0"/>
              <a:buNone/>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2"/>
              </a:buClr>
              <a:buFont typeface="Arial" panose="020B0604020202020204" pitchFamily="34" charset="0"/>
              <a:buChar char="•"/>
              <a:defRPr sz="2000">
                <a:solidFill>
                  <a:schemeClr val="bg1"/>
                </a:solidFill>
              </a:defRPr>
            </a:lvl2pPr>
            <a:lvl3pPr marL="1371600" indent="-457200">
              <a:lnSpc>
                <a:spcPct val="114000"/>
              </a:lnSpc>
              <a:buClr>
                <a:schemeClr val="accent2"/>
              </a:buClr>
              <a:buFont typeface="Arial" panose="020B0604020202020204" pitchFamily="34" charset="0"/>
              <a:buChar char="•"/>
              <a:defRPr sz="1800">
                <a:solidFill>
                  <a:schemeClr val="bg1"/>
                </a:solidFill>
              </a:defRPr>
            </a:lvl3pPr>
            <a:lvl4pPr marL="1714500" indent="-342900">
              <a:lnSpc>
                <a:spcPct val="114000"/>
              </a:lnSpc>
              <a:buClr>
                <a:schemeClr val="accent2"/>
              </a:buClr>
              <a:buFont typeface="Arial" panose="020B0604020202020204" pitchFamily="34" charset="0"/>
              <a:buChar char="•"/>
              <a:defRPr sz="1600">
                <a:solidFill>
                  <a:schemeClr val="bg1"/>
                </a:solidFill>
              </a:defRPr>
            </a:lvl4pPr>
            <a:lvl5pPr marL="2171700" indent="-342900">
              <a:lnSpc>
                <a:spcPct val="114000"/>
              </a:lnSpc>
              <a:buClr>
                <a:schemeClr val="accent2"/>
              </a:buClr>
              <a:buFont typeface="Arial" panose="020B0604020202020204" pitchFamily="34" charset="0"/>
              <a:buChar char="•"/>
              <a:defRPr sz="1600">
                <a:solidFill>
                  <a:schemeClr val="bg1"/>
                </a:solidFill>
              </a:defRPr>
            </a:lvl5pPr>
          </a:lstStyle>
          <a:p>
            <a:pPr lvl="0"/>
            <a:r>
              <a:rPr lang="en-US"/>
              <a:t>Social Handles Go Here</a:t>
            </a:r>
          </a:p>
        </p:txBody>
      </p:sp>
      <p:pic>
        <p:nvPicPr>
          <p:cNvPr id="3" name="Graphic 2">
            <a:extLst>
              <a:ext uri="{FF2B5EF4-FFF2-40B4-BE49-F238E27FC236}">
                <a16:creationId xmlns:a16="http://schemas.microsoft.com/office/drawing/2014/main" id="{596B1861-2E97-F3EA-7957-10512779E63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1758962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umn Layout - 2c - wide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D16F5D9F-6C11-5AC5-DD88-58E62DE081D9}"/>
              </a:ext>
            </a:extLst>
          </p:cNvPr>
          <p:cNvGrpSpPr/>
          <p:nvPr userDrawn="1"/>
        </p:nvGrpSpPr>
        <p:grpSpPr>
          <a:xfrm>
            <a:off x="1558729" y="1467854"/>
            <a:ext cx="9358609" cy="5009744"/>
            <a:chOff x="2590917" y="1467854"/>
            <a:chExt cx="7031261"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2590917"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6267879"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pP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1555139"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6454383"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8" name="Text Placeholder 39">
            <a:extLst>
              <a:ext uri="{FF2B5EF4-FFF2-40B4-BE49-F238E27FC236}">
                <a16:creationId xmlns:a16="http://schemas.microsoft.com/office/drawing/2014/main" id="{86CD7B9E-6A9C-E5DE-8885-7DDD5C5E7408}"/>
              </a:ext>
            </a:extLst>
          </p:cNvPr>
          <p:cNvSpPr>
            <a:spLocks noGrp="1"/>
          </p:cNvSpPr>
          <p:nvPr>
            <p:ph type="body" sz="quarter" idx="14" hasCustomPrompt="1"/>
          </p:nvPr>
        </p:nvSpPr>
        <p:spPr>
          <a:xfrm>
            <a:off x="15862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9">
            <a:extLst>
              <a:ext uri="{FF2B5EF4-FFF2-40B4-BE49-F238E27FC236}">
                <a16:creationId xmlns:a16="http://schemas.microsoft.com/office/drawing/2014/main" id="{A90DA4D8-61DB-7519-7731-34983575336B}"/>
              </a:ext>
            </a:extLst>
          </p:cNvPr>
          <p:cNvSpPr>
            <a:spLocks noGrp="1"/>
          </p:cNvSpPr>
          <p:nvPr>
            <p:ph type="body" sz="quarter" idx="22" hasCustomPrompt="1"/>
          </p:nvPr>
        </p:nvSpPr>
        <p:spPr>
          <a:xfrm>
            <a:off x="64491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162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umn - 2c - wide - light - oran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C823A-070F-B3DF-E17F-080375FE0079}"/>
              </a:ext>
            </a:extLst>
          </p:cNvPr>
          <p:cNvGrpSpPr/>
          <p:nvPr userDrawn="1"/>
        </p:nvGrpSpPr>
        <p:grpSpPr>
          <a:xfrm>
            <a:off x="1561467" y="1467854"/>
            <a:ext cx="9358609" cy="5009744"/>
            <a:chOff x="741888" y="1467854"/>
            <a:chExt cx="7031261" cy="5009744"/>
          </a:xfrm>
        </p:grpSpPr>
        <p:grpSp>
          <p:nvGrpSpPr>
            <p:cNvPr id="3" name="Group 2">
              <a:extLst>
                <a:ext uri="{FF2B5EF4-FFF2-40B4-BE49-F238E27FC236}">
                  <a16:creationId xmlns:a16="http://schemas.microsoft.com/office/drawing/2014/main" id="{3594B2F1-9784-CC60-7924-4A9DCD2C226D}"/>
                </a:ext>
              </a:extLst>
            </p:cNvPr>
            <p:cNvGrpSpPr/>
            <p:nvPr userDrawn="1"/>
          </p:nvGrpSpPr>
          <p:grpSpPr>
            <a:xfrm>
              <a:off x="741888" y="1467854"/>
              <a:ext cx="3354299" cy="5009744"/>
              <a:chOff x="741888" y="1467854"/>
              <a:chExt cx="3354299" cy="5009744"/>
            </a:xfrm>
          </p:grpSpPr>
          <p:sp>
            <p:nvSpPr>
              <p:cNvPr id="16" name="Rectangle 15">
                <a:extLst>
                  <a:ext uri="{FF2B5EF4-FFF2-40B4-BE49-F238E27FC236}">
                    <a16:creationId xmlns:a16="http://schemas.microsoft.com/office/drawing/2014/main" id="{C3E3EEF5-DB5D-16FE-0D6D-25D5A027A048}"/>
                  </a:ext>
                </a:extLst>
              </p:cNvPr>
              <p:cNvSpPr/>
              <p:nvPr/>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 name="Group 1">
              <a:extLst>
                <a:ext uri="{FF2B5EF4-FFF2-40B4-BE49-F238E27FC236}">
                  <a16:creationId xmlns:a16="http://schemas.microsoft.com/office/drawing/2014/main" id="{92003E6B-3EFE-CEE2-F529-2665C0F5FEF2}"/>
                </a:ext>
              </a:extLst>
            </p:cNvPr>
            <p:cNvGrpSpPr/>
            <p:nvPr userDrawn="1"/>
          </p:nvGrpSpPr>
          <p:grpSpPr>
            <a:xfrm>
              <a:off x="4418850" y="1467854"/>
              <a:ext cx="3354299" cy="5009742"/>
              <a:chOff x="4418850" y="1467854"/>
              <a:chExt cx="3354299" cy="5009742"/>
            </a:xfrm>
          </p:grpSpPr>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1545688" y="1581676"/>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6438107"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5" name="Rectangle 4">
            <a:extLst>
              <a:ext uri="{FF2B5EF4-FFF2-40B4-BE49-F238E27FC236}">
                <a16:creationId xmlns:a16="http://schemas.microsoft.com/office/drawing/2014/main" id="{A74F5BAD-6EEB-1A8F-E44A-EA950194E145}"/>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Text Placeholder 39">
            <a:extLst>
              <a:ext uri="{FF2B5EF4-FFF2-40B4-BE49-F238E27FC236}">
                <a16:creationId xmlns:a16="http://schemas.microsoft.com/office/drawing/2014/main" id="{2E62CC5D-600B-ECE6-E1E3-6D51A6BF2185}"/>
              </a:ext>
            </a:extLst>
          </p:cNvPr>
          <p:cNvSpPr>
            <a:spLocks noGrp="1"/>
          </p:cNvSpPr>
          <p:nvPr>
            <p:ph type="body" sz="quarter" idx="14" hasCustomPrompt="1"/>
          </p:nvPr>
        </p:nvSpPr>
        <p:spPr>
          <a:xfrm>
            <a:off x="15862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627C9166-C613-E58E-B507-99992F01AD07}"/>
              </a:ext>
            </a:extLst>
          </p:cNvPr>
          <p:cNvSpPr>
            <a:spLocks noGrp="1"/>
          </p:cNvSpPr>
          <p:nvPr>
            <p:ph type="body" sz="quarter" idx="22" hasCustomPrompt="1"/>
          </p:nvPr>
        </p:nvSpPr>
        <p:spPr>
          <a:xfrm>
            <a:off x="64491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7663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umn - 2c - wide - medium">
    <p:bg>
      <p:bgPr>
        <a:solidFill>
          <a:srgbClr val="6E8C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CC3A68-D729-160E-DF26-A250775A8201}"/>
              </a:ext>
            </a:extLst>
          </p:cNvPr>
          <p:cNvGrpSpPr/>
          <p:nvPr userDrawn="1"/>
        </p:nvGrpSpPr>
        <p:grpSpPr>
          <a:xfrm>
            <a:off x="1598545" y="1467854"/>
            <a:ext cx="9358609" cy="5009744"/>
            <a:chOff x="741888" y="1467854"/>
            <a:chExt cx="7031261" cy="5009744"/>
          </a:xfrm>
        </p:grpSpPr>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1612835"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6476318"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F9DB0776-6ABA-CE1C-46BC-173514A35D1E}"/>
              </a:ext>
            </a:extLst>
          </p:cNvPr>
          <p:cNvSpPr>
            <a:spLocks noGrp="1"/>
          </p:cNvSpPr>
          <p:nvPr>
            <p:ph type="body" sz="quarter" idx="14" hasCustomPrompt="1"/>
          </p:nvPr>
        </p:nvSpPr>
        <p:spPr>
          <a:xfrm>
            <a:off x="16370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EA119C86-1A8B-1BB9-44E0-72F55D937681}"/>
              </a:ext>
            </a:extLst>
          </p:cNvPr>
          <p:cNvSpPr>
            <a:spLocks noGrp="1"/>
          </p:cNvSpPr>
          <p:nvPr>
            <p:ph type="body" sz="quarter" idx="22" hasCustomPrompt="1"/>
          </p:nvPr>
        </p:nvSpPr>
        <p:spPr>
          <a:xfrm>
            <a:off x="64999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D6C814E1-C04C-2F07-E054-5082D5DF5C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1399962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lumn - 2c - wide - dar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3EF6B5-09A6-24F9-6422-4D109BFF21BF}"/>
              </a:ext>
            </a:extLst>
          </p:cNvPr>
          <p:cNvGrpSpPr/>
          <p:nvPr userDrawn="1"/>
        </p:nvGrpSpPr>
        <p:grpSpPr>
          <a:xfrm>
            <a:off x="1598545" y="1467854"/>
            <a:ext cx="9358609" cy="5009744"/>
            <a:chOff x="741888" y="1467854"/>
            <a:chExt cx="7031261" cy="5009744"/>
          </a:xfrm>
        </p:grpSpPr>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1603418" y="1583055"/>
            <a:ext cx="4466545"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6485735" y="1583055"/>
            <a:ext cx="4466545"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CF73A7FE-3DD8-4AC9-9887-C2BBF0451EC7}"/>
              </a:ext>
            </a:extLst>
          </p:cNvPr>
          <p:cNvSpPr>
            <a:spLocks noGrp="1"/>
          </p:cNvSpPr>
          <p:nvPr>
            <p:ph type="body" sz="quarter" idx="14" hasCustomPrompt="1"/>
          </p:nvPr>
        </p:nvSpPr>
        <p:spPr>
          <a:xfrm>
            <a:off x="16370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C8859C6E-F367-1800-BA16-F50EFCBD6BC8}"/>
              </a:ext>
            </a:extLst>
          </p:cNvPr>
          <p:cNvSpPr>
            <a:spLocks noGrp="1"/>
          </p:cNvSpPr>
          <p:nvPr>
            <p:ph type="body" sz="quarter" idx="22" hasCustomPrompt="1"/>
          </p:nvPr>
        </p:nvSpPr>
        <p:spPr>
          <a:xfrm>
            <a:off x="64999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9FB6C789-DA9F-A57F-26A3-B989ED5E13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7406170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umper - Poll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TextBox 16">
            <a:extLst>
              <a:ext uri="{FF2B5EF4-FFF2-40B4-BE49-F238E27FC236}">
                <a16:creationId xmlns:a16="http://schemas.microsoft.com/office/drawing/2014/main" id="{2D00E124-7298-7F74-B58E-077940F4C71A}"/>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sp>
        <p:nvSpPr>
          <p:cNvPr id="2" name="Rectangle 1">
            <a:extLst>
              <a:ext uri="{FF2B5EF4-FFF2-40B4-BE49-F238E27FC236}">
                <a16:creationId xmlns:a16="http://schemas.microsoft.com/office/drawing/2014/main" id="{ED43936E-45F8-E250-7653-1610400A19A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6" name="Graphic 15">
            <a:extLst>
              <a:ext uri="{FF2B5EF4-FFF2-40B4-BE49-F238E27FC236}">
                <a16:creationId xmlns:a16="http://schemas.microsoft.com/office/drawing/2014/main" id="{2DA08952-F04F-E3C2-2E94-001E7306114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40089387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umper - Poll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8" name="TextBox 17">
            <a:extLst>
              <a:ext uri="{FF2B5EF4-FFF2-40B4-BE49-F238E27FC236}">
                <a16:creationId xmlns:a16="http://schemas.microsoft.com/office/drawing/2014/main" id="{FEE500E9-FFDE-A2D5-9495-9BE07D9B13D2}"/>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sp>
        <p:nvSpPr>
          <p:cNvPr id="2" name="Rectangle 1">
            <a:extLst>
              <a:ext uri="{FF2B5EF4-FFF2-40B4-BE49-F238E27FC236}">
                <a16:creationId xmlns:a16="http://schemas.microsoft.com/office/drawing/2014/main" id="{CC7247BA-A266-5CEB-D6F0-47A4EF733878}"/>
              </a:ext>
            </a:extLst>
          </p:cNvPr>
          <p:cNvSpPr/>
          <p:nvPr userDrawn="1"/>
        </p:nvSpPr>
        <p:spPr>
          <a:xfrm>
            <a:off x="12690840" y="0"/>
            <a:ext cx="2879725"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3B6318CE-CDEE-C4C7-3B3C-BD69C266BE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8240131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Bumper - Poll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a:t>
            </a:r>
          </a:p>
        </p:txBody>
      </p:sp>
      <p:sp>
        <p:nvSpPr>
          <p:cNvPr id="18" name="TextBox 17">
            <a:extLst>
              <a:ext uri="{FF2B5EF4-FFF2-40B4-BE49-F238E27FC236}">
                <a16:creationId xmlns:a16="http://schemas.microsoft.com/office/drawing/2014/main" id="{1959A9A6-AAED-C0E8-4C75-7C5A13667FEE}"/>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pic>
        <p:nvPicPr>
          <p:cNvPr id="2" name="Graphic 1">
            <a:extLst>
              <a:ext uri="{FF2B5EF4-FFF2-40B4-BE49-F238E27FC236}">
                <a16:creationId xmlns:a16="http://schemas.microsoft.com/office/drawing/2014/main" id="{78E72E62-BD31-0755-AEB1-50F2AE0282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6488232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umper - Q&am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F7884D69-4525-40CE-B200-DFE37E525F47}"/>
              </a:ext>
            </a:extLst>
          </p:cNvPr>
          <p:cNvSpPr txBox="1"/>
          <p:nvPr userDrawn="1"/>
        </p:nvSpPr>
        <p:spPr>
          <a:xfrm>
            <a:off x="1057259" y="2875639"/>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Q&amp;A</a:t>
            </a:r>
          </a:p>
        </p:txBody>
      </p:sp>
      <p:sp>
        <p:nvSpPr>
          <p:cNvPr id="16" name="Rectangle 15">
            <a:extLst>
              <a:ext uri="{FF2B5EF4-FFF2-40B4-BE49-F238E27FC236}">
                <a16:creationId xmlns:a16="http://schemas.microsoft.com/office/drawing/2014/main" id="{91C5D0B4-DAB3-D991-AF16-30C8F42ED9F6}"/>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EC53C92A-F40A-97B8-DBF5-CA6A1E136C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4231315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umper - Demo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94F7FC0A-45FA-2DEC-4311-77D762181BE3}"/>
              </a:ext>
            </a:extLst>
          </p:cNvPr>
          <p:cNvSpPr txBox="1"/>
          <p:nvPr userDrawn="1"/>
        </p:nvSpPr>
        <p:spPr>
          <a:xfrm>
            <a:off x="1057259" y="2868447"/>
            <a:ext cx="7876673"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F6716EAA-EBC8-D431-3404-E2A98B3BE72C}"/>
              </a:ext>
            </a:extLst>
          </p:cNvPr>
          <p:cNvSpPr>
            <a:spLocks noGrp="1"/>
          </p:cNvSpPr>
          <p:nvPr>
            <p:ph type="body" sz="quarter" idx="11" hasCustomPrompt="1"/>
          </p:nvPr>
        </p:nvSpPr>
        <p:spPr>
          <a:xfrm>
            <a:off x="1266825" y="4459288"/>
            <a:ext cx="7915951" cy="1327150"/>
          </a:xfrm>
        </p:spPr>
        <p:txBody>
          <a:bodyPr>
            <a:normAutofit/>
          </a:bodyPr>
          <a:lstStyle>
            <a:lvl1pPr>
              <a:defRPr sz="2000" b="0" i="0">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a:t>
            </a:r>
          </a:p>
        </p:txBody>
      </p:sp>
      <p:pic>
        <p:nvPicPr>
          <p:cNvPr id="18" name="Graphic 17">
            <a:extLst>
              <a:ext uri="{FF2B5EF4-FFF2-40B4-BE49-F238E27FC236}">
                <a16:creationId xmlns:a16="http://schemas.microsoft.com/office/drawing/2014/main" id="{79DD45DE-D113-75B4-E93D-19F79FB608F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054007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umper - Demo -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2988A01F-1977-2E05-2A7A-8D7EF6E6FD7C}"/>
              </a:ext>
            </a:extLst>
          </p:cNvPr>
          <p:cNvSpPr txBox="1"/>
          <p:nvPr userDrawn="1"/>
        </p:nvSpPr>
        <p:spPr>
          <a:xfrm>
            <a:off x="1057259" y="2868447"/>
            <a:ext cx="790138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07B6A4E5-3254-568C-AE87-9E4A08E8FE7C}"/>
              </a:ext>
            </a:extLst>
          </p:cNvPr>
          <p:cNvSpPr>
            <a:spLocks noGrp="1"/>
          </p:cNvSpPr>
          <p:nvPr>
            <p:ph type="body" sz="quarter" idx="11" hasCustomPrompt="1"/>
          </p:nvPr>
        </p:nvSpPr>
        <p:spPr>
          <a:xfrm>
            <a:off x="1266825" y="4459288"/>
            <a:ext cx="7915951" cy="1327150"/>
          </a:xfrm>
        </p:spPr>
        <p:txBody>
          <a:bodyPr>
            <a:normAutofit/>
          </a:bodyPr>
          <a:lstStyle>
            <a:lvl1pPr>
              <a:defRPr sz="2000" b="0" i="0">
                <a:solidFill>
                  <a:schemeClr val="bg1"/>
                </a:solidFill>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8" name="Rectangle 17">
            <a:extLst>
              <a:ext uri="{FF2B5EF4-FFF2-40B4-BE49-F238E27FC236}">
                <a16:creationId xmlns:a16="http://schemas.microsoft.com/office/drawing/2014/main" id="{9E861FE3-0FC2-6B68-C20A-50356115513B}"/>
              </a:ext>
            </a:extLst>
          </p:cNvPr>
          <p:cNvSpPr/>
          <p:nvPr userDrawn="1"/>
        </p:nvSpPr>
        <p:spPr>
          <a:xfrm>
            <a:off x="12690840" y="0"/>
            <a:ext cx="2879725"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a:t>
            </a:r>
          </a:p>
        </p:txBody>
      </p:sp>
      <p:pic>
        <p:nvPicPr>
          <p:cNvPr id="19" name="Graphic 18">
            <a:extLst>
              <a:ext uri="{FF2B5EF4-FFF2-40B4-BE49-F238E27FC236}">
                <a16:creationId xmlns:a16="http://schemas.microsoft.com/office/drawing/2014/main" id="{B8254904-5E6B-8575-C32E-D3D5AD9699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77979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umper - Break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sp>
        <p:nvSpPr>
          <p:cNvPr id="20" name="Text Placeholder 4">
            <a:extLst>
              <a:ext uri="{FF2B5EF4-FFF2-40B4-BE49-F238E27FC236}">
                <a16:creationId xmlns:a16="http://schemas.microsoft.com/office/drawing/2014/main" id="{E108A649-165F-8A11-27DB-AE0840A7E4C8}"/>
              </a:ext>
            </a:extLst>
          </p:cNvPr>
          <p:cNvSpPr>
            <a:spLocks noGrp="1"/>
          </p:cNvSpPr>
          <p:nvPr>
            <p:ph type="body" sz="quarter" idx="13" hasCustomPrompt="1"/>
          </p:nvPr>
        </p:nvSpPr>
        <p:spPr>
          <a:xfrm>
            <a:off x="732714" y="2713918"/>
            <a:ext cx="5858779" cy="1033134"/>
          </a:xfrm>
          <a:prstGeom prst="rect">
            <a:avLst/>
          </a:prstGeom>
        </p:spPr>
        <p:txBody>
          <a:bodyPr wrap="square">
            <a:noAutofit/>
          </a:bodyPr>
          <a:lstStyle>
            <a:lvl1pPr>
              <a:defRPr sz="40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Presenter Name</a:t>
            </a:r>
          </a:p>
        </p:txBody>
      </p:sp>
      <p:sp>
        <p:nvSpPr>
          <p:cNvPr id="21" name="Text Placeholder 4">
            <a:extLst>
              <a:ext uri="{FF2B5EF4-FFF2-40B4-BE49-F238E27FC236}">
                <a16:creationId xmlns:a16="http://schemas.microsoft.com/office/drawing/2014/main" id="{D67F6D9C-B849-3BF5-4EEF-698B6AEDB199}"/>
              </a:ext>
            </a:extLst>
          </p:cNvPr>
          <p:cNvSpPr>
            <a:spLocks noGrp="1"/>
          </p:cNvSpPr>
          <p:nvPr>
            <p:ph type="body" sz="quarter" idx="11" hasCustomPrompt="1"/>
          </p:nvPr>
        </p:nvSpPr>
        <p:spPr>
          <a:xfrm>
            <a:off x="732713" y="3836954"/>
            <a:ext cx="5858779" cy="781878"/>
          </a:xfrm>
          <a:prstGeom prst="rect">
            <a:avLst/>
          </a:prstGeom>
        </p:spPr>
        <p:txBody>
          <a:bodyPr wrap="square">
            <a:noAutofit/>
          </a:bodyPr>
          <a:lstStyle>
            <a:lvl1pP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Title and Company Name</a:t>
            </a:r>
          </a:p>
        </p:txBody>
      </p:sp>
      <p:sp>
        <p:nvSpPr>
          <p:cNvPr id="22" name="Rectangle 21">
            <a:extLst>
              <a:ext uri="{FF2B5EF4-FFF2-40B4-BE49-F238E27FC236}">
                <a16:creationId xmlns:a16="http://schemas.microsoft.com/office/drawing/2014/main" id="{3A59E268-FAF5-3A1A-F394-18DE50910556}"/>
              </a:ext>
            </a:extLst>
          </p:cNvPr>
          <p:cNvSpPr/>
          <p:nvPr userDrawn="1"/>
        </p:nvSpPr>
        <p:spPr>
          <a:xfrm>
            <a:off x="8754872" y="0"/>
            <a:ext cx="789187" cy="6858000"/>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96942C-E885-47C8-35EA-8F1894FC7841}"/>
              </a:ext>
            </a:extLst>
          </p:cNvPr>
          <p:cNvSpPr/>
          <p:nvPr userDrawn="1"/>
        </p:nvSpPr>
        <p:spPr>
          <a:xfrm>
            <a:off x="7752167" y="2713918"/>
            <a:ext cx="1791741" cy="2560897"/>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FC8ADD9-911A-B4E9-4C0F-CB2A33889984}"/>
              </a:ext>
            </a:extLst>
          </p:cNvPr>
          <p:cNvGrpSpPr/>
          <p:nvPr userDrawn="1"/>
        </p:nvGrpSpPr>
        <p:grpSpPr>
          <a:xfrm>
            <a:off x="7912032" y="4724097"/>
            <a:ext cx="688975" cy="319557"/>
            <a:chOff x="-3552824" y="2412721"/>
            <a:chExt cx="688975" cy="319557"/>
          </a:xfrm>
          <a:solidFill>
            <a:schemeClr val="bg2">
              <a:alpha val="61735"/>
            </a:schemeClr>
          </a:solidFill>
        </p:grpSpPr>
        <p:sp>
          <p:nvSpPr>
            <p:cNvPr id="25" name="Oval 24">
              <a:extLst>
                <a:ext uri="{FF2B5EF4-FFF2-40B4-BE49-F238E27FC236}">
                  <a16:creationId xmlns:a16="http://schemas.microsoft.com/office/drawing/2014/main" id="{BD1E4BF4-752F-97E1-CDF1-5E48B69C7D4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0E309A04-0D27-2644-587D-621AA2969F6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5194838B-2D80-3803-A6A4-9491BF52D42A}"/>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F6AAB574-A7EC-8933-04EF-61D217A551BC}"/>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DF0A2453-8349-6A4F-7FD5-30E22F3677D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15767B31-D693-A17C-C119-2F943A6AA071}"/>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6CFE5ED0-7F95-3152-6A3F-0A600151B247}"/>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0AAF0F72-E5AA-D6BE-5EEC-E2D668EA2029}"/>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4" name="Rectangle 33">
            <a:extLst>
              <a:ext uri="{FF2B5EF4-FFF2-40B4-BE49-F238E27FC236}">
                <a16:creationId xmlns:a16="http://schemas.microsoft.com/office/drawing/2014/main" id="{9909A115-A440-D7E7-BBA4-C204E7CF339C}"/>
              </a:ext>
            </a:extLst>
          </p:cNvPr>
          <p:cNvSpPr/>
          <p:nvPr userDrawn="1"/>
        </p:nvSpPr>
        <p:spPr>
          <a:xfrm>
            <a:off x="0" y="0"/>
            <a:ext cx="2735501"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5" name="Group 34">
            <a:extLst>
              <a:ext uri="{FF2B5EF4-FFF2-40B4-BE49-F238E27FC236}">
                <a16:creationId xmlns:a16="http://schemas.microsoft.com/office/drawing/2014/main" id="{5A7A40FF-5C1E-C31F-F19D-002F584DB442}"/>
              </a:ext>
            </a:extLst>
          </p:cNvPr>
          <p:cNvGrpSpPr/>
          <p:nvPr userDrawn="1"/>
        </p:nvGrpSpPr>
        <p:grpSpPr>
          <a:xfrm>
            <a:off x="1693061" y="143037"/>
            <a:ext cx="513977" cy="88575"/>
            <a:chOff x="7131875" y="280955"/>
            <a:chExt cx="513977" cy="88575"/>
          </a:xfrm>
        </p:grpSpPr>
        <p:sp>
          <p:nvSpPr>
            <p:cNvPr id="36" name="Oval 35">
              <a:extLst>
                <a:ext uri="{FF2B5EF4-FFF2-40B4-BE49-F238E27FC236}">
                  <a16:creationId xmlns:a16="http://schemas.microsoft.com/office/drawing/2014/main" id="{3DBF2384-253B-1505-9048-4B1C720E79A2}"/>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F5DF1F87-824F-DD0F-7F44-F499EA6668DD}"/>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F00A0FD6-2F6E-F1B8-790A-EE1C38149868}"/>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9" name="Rectangle 38">
            <a:extLst>
              <a:ext uri="{FF2B5EF4-FFF2-40B4-BE49-F238E27FC236}">
                <a16:creationId xmlns:a16="http://schemas.microsoft.com/office/drawing/2014/main" id="{E1DCC2A3-5A36-733B-25FE-6F9D80CCEB51}"/>
              </a:ext>
            </a:extLst>
          </p:cNvPr>
          <p:cNvSpPr/>
          <p:nvPr userDrawn="1"/>
        </p:nvSpPr>
        <p:spPr>
          <a:xfrm rot="16200000">
            <a:off x="2357453"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4820841C-EFC9-5AA0-19C6-9B36956EC88E}"/>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1" name="Graphic 40">
            <a:extLst>
              <a:ext uri="{FF2B5EF4-FFF2-40B4-BE49-F238E27FC236}">
                <a16:creationId xmlns:a16="http://schemas.microsoft.com/office/drawing/2014/main" id="{C574E393-BDE5-41CB-CFC0-6671A39CF5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4" name="Picture Placeholder 5">
            <a:extLst>
              <a:ext uri="{FF2B5EF4-FFF2-40B4-BE49-F238E27FC236}">
                <a16:creationId xmlns:a16="http://schemas.microsoft.com/office/drawing/2014/main" id="{BEDA76B4-7318-81AB-FF15-1FC294F67452}"/>
              </a:ext>
            </a:extLst>
          </p:cNvPr>
          <p:cNvSpPr>
            <a:spLocks noGrp="1"/>
          </p:cNvSpPr>
          <p:nvPr>
            <p:ph type="pic" sz="quarter" idx="14" hasCustomPrompt="1"/>
          </p:nvPr>
        </p:nvSpPr>
        <p:spPr>
          <a:xfrm>
            <a:off x="7441546" y="1414920"/>
            <a:ext cx="3263187" cy="4333986"/>
          </a:xfrm>
          <a:solidFill>
            <a:schemeClr val="accent2"/>
          </a:solidFill>
        </p:spPr>
        <p:txBody>
          <a:bodyPr anchor="ctr">
            <a:normAutofit/>
          </a:bodyPr>
          <a:lstStyle>
            <a:lvl1pPr algn="ctr">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5" name="Rectangle 4">
            <a:extLst>
              <a:ext uri="{FF2B5EF4-FFF2-40B4-BE49-F238E27FC236}">
                <a16:creationId xmlns:a16="http://schemas.microsoft.com/office/drawing/2014/main" id="{E4A264EC-57D9-5186-A92A-5728D9CEDD68}"/>
              </a:ext>
            </a:extLst>
          </p:cNvPr>
          <p:cNvSpPr/>
          <p:nvPr userDrawn="1"/>
        </p:nvSpPr>
        <p:spPr>
          <a:xfrm>
            <a:off x="12715874" y="0"/>
            <a:ext cx="3152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presenter intros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high-quality image for the headshot. If it’s blurry, use a better-quality photo (preferred option) or make it smaller.</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SolarWinds-branded headshots whenever possible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Avoid using logos for social handles</a:t>
            </a:r>
          </a:p>
        </p:txBody>
      </p:sp>
      <p:pic>
        <p:nvPicPr>
          <p:cNvPr id="6" name="Graphic 5">
            <a:extLst>
              <a:ext uri="{FF2B5EF4-FFF2-40B4-BE49-F238E27FC236}">
                <a16:creationId xmlns:a16="http://schemas.microsoft.com/office/drawing/2014/main" id="{2C275A39-C981-7C71-240F-026987D3566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5788037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umper - Demo -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94F7FC0A-45FA-2DEC-4311-77D762181BE3}"/>
              </a:ext>
            </a:extLst>
          </p:cNvPr>
          <p:cNvSpPr txBox="1"/>
          <p:nvPr userDrawn="1"/>
        </p:nvSpPr>
        <p:spPr>
          <a:xfrm>
            <a:off x="1057259" y="2868447"/>
            <a:ext cx="7876673"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F6716EAA-EBC8-D431-3404-E2A98B3BE72C}"/>
              </a:ext>
            </a:extLst>
          </p:cNvPr>
          <p:cNvSpPr>
            <a:spLocks noGrp="1"/>
          </p:cNvSpPr>
          <p:nvPr>
            <p:ph type="body" sz="quarter" idx="11" hasCustomPrompt="1"/>
          </p:nvPr>
        </p:nvSpPr>
        <p:spPr>
          <a:xfrm>
            <a:off x="1266825" y="4459288"/>
            <a:ext cx="7915951" cy="1327150"/>
          </a:xfrm>
        </p:spPr>
        <p:txBody>
          <a:bodyPr>
            <a:normAutofit/>
          </a:bodyPr>
          <a:lstStyle>
            <a:lvl1pPr>
              <a:defRPr sz="2000" b="0" i="0">
                <a:solidFill>
                  <a:schemeClr val="bg2"/>
                </a:solidFill>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silver.</a:t>
            </a:r>
          </a:p>
        </p:txBody>
      </p:sp>
      <p:pic>
        <p:nvPicPr>
          <p:cNvPr id="18" name="Graphic 17">
            <a:extLst>
              <a:ext uri="{FF2B5EF4-FFF2-40B4-BE49-F238E27FC236}">
                <a16:creationId xmlns:a16="http://schemas.microsoft.com/office/drawing/2014/main" id="{7FD7EDEB-DAC3-0908-64F3-1B0C169850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8421141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umper - Break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6AC047DF-B49A-1201-EEB8-1C86CDBD79EC}"/>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16" name="Rectangle 15">
            <a:extLst>
              <a:ext uri="{FF2B5EF4-FFF2-40B4-BE49-F238E27FC236}">
                <a16:creationId xmlns:a16="http://schemas.microsoft.com/office/drawing/2014/main" id="{C9E68E04-C739-88F4-B9FB-9B396BF9230B}"/>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A87B6A13-B4E7-3C64-0231-719580306B3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2673025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umper - Break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8" name="TextBox 17">
            <a:extLst>
              <a:ext uri="{FF2B5EF4-FFF2-40B4-BE49-F238E27FC236}">
                <a16:creationId xmlns:a16="http://schemas.microsoft.com/office/drawing/2014/main" id="{71EEBD7F-1D83-7339-E585-0E9324B73908}"/>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2" name="Rectangle 1">
            <a:extLst>
              <a:ext uri="{FF2B5EF4-FFF2-40B4-BE49-F238E27FC236}">
                <a16:creationId xmlns:a16="http://schemas.microsoft.com/office/drawing/2014/main" id="{01D742D7-598C-C350-BB89-A66EFD4C5C9E}"/>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56EB8B49-D341-8BC5-1359-DB4E689382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9328680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umper - Break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8" name="TextBox 17">
            <a:extLst>
              <a:ext uri="{FF2B5EF4-FFF2-40B4-BE49-F238E27FC236}">
                <a16:creationId xmlns:a16="http://schemas.microsoft.com/office/drawing/2014/main" id="{71EEBD7F-1D83-7339-E585-0E9324B73908}"/>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2" name="Rectangle 1">
            <a:extLst>
              <a:ext uri="{FF2B5EF4-FFF2-40B4-BE49-F238E27FC236}">
                <a16:creationId xmlns:a16="http://schemas.microsoft.com/office/drawing/2014/main" id="{01D742D7-598C-C350-BB89-A66EFD4C5C9E}"/>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B4504B96-F989-BAE4-AE0A-41E7D5322FB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587384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umper -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6" name="TextBox 15">
            <a:extLst>
              <a:ext uri="{FF2B5EF4-FFF2-40B4-BE49-F238E27FC236}">
                <a16:creationId xmlns:a16="http://schemas.microsoft.com/office/drawing/2014/main" id="{2106F7F4-A38A-C12A-EC94-B25A8F8CFDFD}"/>
              </a:ext>
            </a:extLst>
          </p:cNvPr>
          <p:cNvSpPr txBox="1"/>
          <p:nvPr userDrawn="1"/>
        </p:nvSpPr>
        <p:spPr>
          <a:xfrm>
            <a:off x="693297" y="2420021"/>
            <a:ext cx="8483888" cy="3180679"/>
          </a:xfrm>
          <a:prstGeom prst="rect">
            <a:avLst/>
          </a:prstGeom>
          <a:noFill/>
        </p:spPr>
        <p:txBody>
          <a:bodyPr wrap="square" rtlCol="0">
            <a:spAutoFit/>
          </a:bodyPr>
          <a:lstStyle/>
          <a:p>
            <a:pPr algn="r">
              <a:lnSpc>
                <a:spcPct val="80000"/>
              </a:lnSpc>
            </a:pPr>
            <a:r>
              <a:rPr lang="en-US" sz="12500" b="1" i="0">
                <a:solidFill>
                  <a:schemeClr val="bg1"/>
                </a:solidFill>
                <a:latin typeface="Roboto" panose="02000000000000000000" pitchFamily="2" charset="0"/>
                <a:ea typeface="Roboto" panose="02000000000000000000" pitchFamily="2" charset="0"/>
                <a:cs typeface="Roboto" panose="02000000000000000000" pitchFamily="2" charset="0"/>
              </a:rPr>
              <a:t>THANK</a:t>
            </a:r>
          </a:p>
          <a:p>
            <a:pPr algn="r">
              <a:lnSpc>
                <a:spcPct val="80000"/>
              </a:lnSpc>
            </a:pPr>
            <a:r>
              <a:rPr lang="en-US" sz="12500" b="1" i="0">
                <a:solidFill>
                  <a:schemeClr val="bg1"/>
                </a:solidFill>
                <a:latin typeface="Roboto" panose="02000000000000000000" pitchFamily="2" charset="0"/>
                <a:ea typeface="Roboto" panose="02000000000000000000" pitchFamily="2" charset="0"/>
                <a:cs typeface="Roboto" panose="02000000000000000000" pitchFamily="2" charset="0"/>
              </a:rPr>
              <a:t>YOU</a:t>
            </a:r>
          </a:p>
        </p:txBody>
      </p:sp>
      <p:sp>
        <p:nvSpPr>
          <p:cNvPr id="2" name="Rectangle 1">
            <a:extLst>
              <a:ext uri="{FF2B5EF4-FFF2-40B4-BE49-F238E27FC236}">
                <a16:creationId xmlns:a16="http://schemas.microsoft.com/office/drawing/2014/main" id="{4F684F5B-2035-5EBC-3191-32556A7000F8}"/>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3024C1EF-76A6-64ED-A44A-F749151E9B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2847798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ig Idea Slide - orange">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
            <a:ext cx="198567" cy="3004984"/>
          </a:xfrm>
          <a:prstGeom prst="rect">
            <a:avLst/>
          </a:prstGeom>
        </p:spPr>
      </p:pic>
      <p:pic>
        <p:nvPicPr>
          <p:cNvPr id="6" name="Graphic 5">
            <a:extLst>
              <a:ext uri="{FF2B5EF4-FFF2-40B4-BE49-F238E27FC236}">
                <a16:creationId xmlns:a16="http://schemas.microsoft.com/office/drawing/2014/main" id="{E70DD195-0564-275E-5C79-571B5E2327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79162" y="2611096"/>
            <a:ext cx="9632348"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79162" y="3394780"/>
            <a:ext cx="9632348" cy="326644"/>
          </a:xfrm>
          <a:prstGeom prst="rect">
            <a:avLst/>
          </a:prstGeom>
        </p:spPr>
        <p:txBody>
          <a:bodyPr wrap="square">
            <a:noAutofit/>
          </a:bodyPr>
          <a:lstStyle>
            <a:lvl1pPr algn="ctr">
              <a:defRPr sz="2000" b="0" i="0" spc="0" baseline="0">
                <a:solidFill>
                  <a:schemeClr val="bg1"/>
                </a:solidFill>
                <a:latin typeface="Roboto Slab Thin" pitchFamily="2" charset="0"/>
                <a:ea typeface="Roboto Slab Thin"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88F0F33-91E3-8BD4-885E-EBA06B59309B}"/>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1" name="Rectangle 20">
            <a:extLst>
              <a:ext uri="{FF2B5EF4-FFF2-40B4-BE49-F238E27FC236}">
                <a16:creationId xmlns:a16="http://schemas.microsoft.com/office/drawing/2014/main" id="{E54FB715-2453-9DBA-0900-5283D9180240}"/>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pic>
        <p:nvPicPr>
          <p:cNvPr id="5" name="Graphic 4">
            <a:extLst>
              <a:ext uri="{FF2B5EF4-FFF2-40B4-BE49-F238E27FC236}">
                <a16:creationId xmlns:a16="http://schemas.microsoft.com/office/drawing/2014/main" id="{FC6EC5CE-0278-06D8-255A-369E39AB60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40439912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dea Slide - medium">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502492"/>
            <a:ext cx="198567" cy="3004984"/>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88718" y="2921741"/>
            <a:ext cx="9619372"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88718" y="3705425"/>
            <a:ext cx="9619372" cy="326644"/>
          </a:xfrm>
          <a:prstGeom prst="rect">
            <a:avLst/>
          </a:prstGeom>
        </p:spPr>
        <p:txBody>
          <a:bodyPr wrap="square">
            <a:noAutofit/>
          </a:bodyPr>
          <a:lstStyle>
            <a:lvl1pPr algn="ct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grpSp>
        <p:nvGrpSpPr>
          <p:cNvPr id="11" name="Group 10">
            <a:extLst>
              <a:ext uri="{FF2B5EF4-FFF2-40B4-BE49-F238E27FC236}">
                <a16:creationId xmlns:a16="http://schemas.microsoft.com/office/drawing/2014/main" id="{F2569961-DF43-589E-A8A1-49B4FBF5EC6B}"/>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88F0F33-91E3-8BD4-885E-EBA06B59309B}"/>
              </a:ext>
            </a:extLst>
          </p:cNvPr>
          <p:cNvGrpSpPr/>
          <p:nvPr userDrawn="1"/>
        </p:nvGrpSpPr>
        <p:grpSpPr>
          <a:xfrm rot="5400000">
            <a:off x="596884" y="5570935"/>
            <a:ext cx="688975" cy="319557"/>
            <a:chOff x="-3552824" y="2412721"/>
            <a:chExt cx="688975" cy="319557"/>
          </a:xfrm>
          <a:solidFill>
            <a:srgbClr val="FBE04B"/>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Rectangle 1">
            <a:extLst>
              <a:ext uri="{FF2B5EF4-FFF2-40B4-BE49-F238E27FC236}">
                <a16:creationId xmlns:a16="http://schemas.microsoft.com/office/drawing/2014/main" id="{2303C31E-E2FD-A40F-4B8F-927E5068D3A5}"/>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 name="Graphic 4">
            <a:extLst>
              <a:ext uri="{FF2B5EF4-FFF2-40B4-BE49-F238E27FC236}">
                <a16:creationId xmlns:a16="http://schemas.microsoft.com/office/drawing/2014/main" id="{6AE6A0AB-AF84-0343-72C6-FA7A673CE9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33" name="Rectangle 32">
            <a:extLst>
              <a:ext uri="{FF2B5EF4-FFF2-40B4-BE49-F238E27FC236}">
                <a16:creationId xmlns:a16="http://schemas.microsoft.com/office/drawing/2014/main" id="{EAE0FE44-9304-3FFF-4142-EBD0555F13AB}"/>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grpSp>
        <p:nvGrpSpPr>
          <p:cNvPr id="6" name="Group 5">
            <a:extLst>
              <a:ext uri="{FF2B5EF4-FFF2-40B4-BE49-F238E27FC236}">
                <a16:creationId xmlns:a16="http://schemas.microsoft.com/office/drawing/2014/main" id="{7E182FAC-84FB-75F6-95D9-FF1DB7DB4EF5}"/>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31" name="Oval 30">
              <a:extLst>
                <a:ext uri="{FF2B5EF4-FFF2-40B4-BE49-F238E27FC236}">
                  <a16:creationId xmlns:a16="http://schemas.microsoft.com/office/drawing/2014/main" id="{D9FFE26E-D84A-368D-50A4-1C37D2CC9F29}"/>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A11D53DA-4D47-1BD3-456A-BF9D30F5EE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7DD68F28-7492-2289-F965-0D9FA563D61F}"/>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E9B2B91-CD73-6416-72F0-BDAF755385A4}"/>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A42882ED-4D7D-54BF-54D6-DA0334438280}"/>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90BDDADF-D09A-C1CC-DC95-056AF936C885}"/>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C5426794-C55D-EC5B-81CB-66D91675F7F3}"/>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BCD0E135-09EC-E378-7E56-DD147D26DA76}"/>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22" name="Graphic 21">
            <a:extLst>
              <a:ext uri="{FF2B5EF4-FFF2-40B4-BE49-F238E27FC236}">
                <a16:creationId xmlns:a16="http://schemas.microsoft.com/office/drawing/2014/main" id="{6475457D-3845-CD52-B3E2-7E463BFB5B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80171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Slide - Dark">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502492"/>
            <a:ext cx="198567" cy="3004984"/>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88718" y="2921741"/>
            <a:ext cx="9619372"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88718" y="3705425"/>
            <a:ext cx="9619372" cy="326644"/>
          </a:xfrm>
          <a:prstGeom prst="rect">
            <a:avLst/>
          </a:prstGeom>
        </p:spPr>
        <p:txBody>
          <a:bodyPr wrap="square">
            <a:noAutofit/>
          </a:bodyPr>
          <a:lstStyle>
            <a:lvl1pPr algn="ct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grpSp>
        <p:nvGrpSpPr>
          <p:cNvPr id="11" name="Group 10">
            <a:extLst>
              <a:ext uri="{FF2B5EF4-FFF2-40B4-BE49-F238E27FC236}">
                <a16:creationId xmlns:a16="http://schemas.microsoft.com/office/drawing/2014/main" id="{F2569961-DF43-589E-A8A1-49B4FBF5EC6B}"/>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88F0F33-91E3-8BD4-885E-EBA06B59309B}"/>
              </a:ext>
            </a:extLst>
          </p:cNvPr>
          <p:cNvGrpSpPr/>
          <p:nvPr userDrawn="1"/>
        </p:nvGrpSpPr>
        <p:grpSpPr>
          <a:xfrm rot="5400000">
            <a:off x="596884" y="5570935"/>
            <a:ext cx="688975" cy="319557"/>
            <a:chOff x="-3552824" y="2412721"/>
            <a:chExt cx="688975" cy="319557"/>
          </a:xfrm>
          <a:solidFill>
            <a:srgbClr val="FBE04B"/>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Rectangle 1">
            <a:extLst>
              <a:ext uri="{FF2B5EF4-FFF2-40B4-BE49-F238E27FC236}">
                <a16:creationId xmlns:a16="http://schemas.microsoft.com/office/drawing/2014/main" id="{2303C31E-E2FD-A40F-4B8F-927E5068D3A5}"/>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 name="Graphic 4">
            <a:extLst>
              <a:ext uri="{FF2B5EF4-FFF2-40B4-BE49-F238E27FC236}">
                <a16:creationId xmlns:a16="http://schemas.microsoft.com/office/drawing/2014/main" id="{6AE6A0AB-AF84-0343-72C6-FA7A673CE9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33" name="Rectangle 32">
            <a:extLst>
              <a:ext uri="{FF2B5EF4-FFF2-40B4-BE49-F238E27FC236}">
                <a16:creationId xmlns:a16="http://schemas.microsoft.com/office/drawing/2014/main" id="{EAE0FE44-9304-3FFF-4142-EBD0555F13AB}"/>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grpSp>
        <p:nvGrpSpPr>
          <p:cNvPr id="6" name="Group 5">
            <a:extLst>
              <a:ext uri="{FF2B5EF4-FFF2-40B4-BE49-F238E27FC236}">
                <a16:creationId xmlns:a16="http://schemas.microsoft.com/office/drawing/2014/main" id="{4EC9FBCD-BC94-5376-3CCA-E345A8580D3A}"/>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31" name="Oval 30">
              <a:extLst>
                <a:ext uri="{FF2B5EF4-FFF2-40B4-BE49-F238E27FC236}">
                  <a16:creationId xmlns:a16="http://schemas.microsoft.com/office/drawing/2014/main" id="{7309CA7B-B9B5-76AF-376C-7B4939EC8200}"/>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D36733A6-3FEA-AC56-ABF4-281F0092CAAA}"/>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CF225DE5-9F94-127D-D021-A2C57CEC547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60EF72F2-16C5-4B4C-5BC7-B820C804CCB2}"/>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5D5D4CF4-85F6-2D2B-F647-FF053E3C8F6C}"/>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2545DB58-EB95-115F-A084-1AAA1C547813}"/>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EBE3EF18-3018-AF76-078D-06EDF75E0DBF}"/>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00D5E383-E701-D887-FF8F-2EAE358F4209}"/>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22" name="Graphic 21">
            <a:extLst>
              <a:ext uri="{FF2B5EF4-FFF2-40B4-BE49-F238E27FC236}">
                <a16:creationId xmlns:a16="http://schemas.microsoft.com/office/drawing/2014/main" id="{A17EAD0A-BDF6-49D9-39DD-0CF3D2B4BDA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42938888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large charts or graphics silver - use sparingly">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C37B20-2F91-EC6B-9A4B-B483C7DE1855}"/>
              </a:ext>
            </a:extLst>
          </p:cNvPr>
          <p:cNvSpPr/>
          <p:nvPr userDrawn="1"/>
        </p:nvSpPr>
        <p:spPr>
          <a:xfrm>
            <a:off x="0" y="1211580"/>
            <a:ext cx="12192000" cy="5646420"/>
          </a:xfrm>
          <a:prstGeom prst="rect">
            <a:avLst/>
          </a:prstGeom>
          <a:gradFill flip="none" rotWithShape="1">
            <a:gsLst>
              <a:gs pos="100000">
                <a:schemeClr val="tx2">
                  <a:alpha val="50000"/>
                </a:schemeClr>
              </a:gs>
              <a:gs pos="0">
                <a:schemeClr val="accent6">
                  <a:lumMod val="9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rgbClr val="FBE04B"/>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E04B"/>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E04B"/>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chemeClr val="accent2"/>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only for large charts, diagrams, or graphs. </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rPr>
              <a:t>DO NOT USE </a:t>
            </a: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for standard text or “big idea” content</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move headline or obscure the flame, footer, or page number.</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modify the background color.  </a:t>
            </a:r>
            <a:endPar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endParaRPr>
          </a:p>
        </p:txBody>
      </p:sp>
      <p:sp>
        <p:nvSpPr>
          <p:cNvPr id="4" name="Text Placeholder 4">
            <a:extLst>
              <a:ext uri="{FF2B5EF4-FFF2-40B4-BE49-F238E27FC236}">
                <a16:creationId xmlns:a16="http://schemas.microsoft.com/office/drawing/2014/main" id="{08A9C3E6-6844-82D1-D73B-B5A5C2E819C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318CD555-1AAB-21CA-8CEC-06CE8C15B3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accent6"/>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CC78EE80-66A5-D74C-7B3A-2F53CEE249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1472430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pyright - Opening">
    <p:bg>
      <p:bgPr>
        <a:solidFill>
          <a:schemeClr val="bg1"/>
        </a:solid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D18F3896-8A79-7857-7C6B-6BC71E5AAE29}"/>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pic>
        <p:nvPicPr>
          <p:cNvPr id="5" name="Picture 4">
            <a:extLst>
              <a:ext uri="{FF2B5EF4-FFF2-40B4-BE49-F238E27FC236}">
                <a16:creationId xmlns:a16="http://schemas.microsoft.com/office/drawing/2014/main" id="{8B24BAE9-7C4B-894E-10B9-4E96550C2116}"/>
              </a:ext>
            </a:extLst>
          </p:cNvPr>
          <p:cNvPicPr>
            <a:picLocks noChangeAspect="1"/>
          </p:cNvPicPr>
          <p:nvPr userDrawn="1"/>
        </p:nvPicPr>
        <p:blipFill>
          <a:blip r:embed="rId2"/>
          <a:stretch>
            <a:fillRect/>
          </a:stretch>
        </p:blipFill>
        <p:spPr>
          <a:xfrm>
            <a:off x="0" y="1502492"/>
            <a:ext cx="198567" cy="3004984"/>
          </a:xfrm>
          <a:prstGeom prst="rect">
            <a:avLst/>
          </a:prstGeom>
          <a:solidFill>
            <a:schemeClr val="accent1"/>
          </a:solidFill>
        </p:spPr>
      </p:pic>
      <p:grpSp>
        <p:nvGrpSpPr>
          <p:cNvPr id="8" name="Group 7">
            <a:extLst>
              <a:ext uri="{FF2B5EF4-FFF2-40B4-BE49-F238E27FC236}">
                <a16:creationId xmlns:a16="http://schemas.microsoft.com/office/drawing/2014/main" id="{0FFAB199-1C4F-2D50-B1C5-172974AB28EA}"/>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47CCD579-E2C2-4956-6115-DBD2DBAC9F1F}"/>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00C7EF-6E3A-B5E0-722A-C7EFD657617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7497B54-DC0E-AB5D-2BDF-A450DAF013EC}"/>
              </a:ext>
            </a:extLst>
          </p:cNvPr>
          <p:cNvGrpSpPr/>
          <p:nvPr userDrawn="1"/>
        </p:nvGrpSpPr>
        <p:grpSpPr>
          <a:xfrm rot="5400000">
            <a:off x="596884" y="5570935"/>
            <a:ext cx="688975" cy="319557"/>
            <a:chOff x="-3552824" y="2412721"/>
            <a:chExt cx="688975" cy="319557"/>
          </a:xfrm>
          <a:solidFill>
            <a:srgbClr val="FBE04B"/>
          </a:solidFill>
        </p:grpSpPr>
        <p:sp>
          <p:nvSpPr>
            <p:cNvPr id="12" name="Oval 11">
              <a:extLst>
                <a:ext uri="{FF2B5EF4-FFF2-40B4-BE49-F238E27FC236}">
                  <a16:creationId xmlns:a16="http://schemas.microsoft.com/office/drawing/2014/main" id="{E33C3F7E-47C1-19CC-684B-F592ACAA208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00168AE0-3B06-4DF6-08A0-E57FEC89195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A9830A8-C8A9-5A51-EAE3-47EC68C8007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D5A17EA-5C41-518B-698A-4FD5B6285863}"/>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37BB7FA9-F493-78CB-8932-AEDC014C1D98}"/>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BC10158-3B08-75AE-AE6F-9050E035E71C}"/>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363A90FC-CC3D-FA02-5BD7-39EE53AFE062}"/>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99047DCE-3D18-16EC-C3CE-90BD73D5CF0F}"/>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3BB59634-4856-E058-5E26-C2C5114A9D42}"/>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1" name="Graphic 20">
            <a:extLst>
              <a:ext uri="{FF2B5EF4-FFF2-40B4-BE49-F238E27FC236}">
                <a16:creationId xmlns:a16="http://schemas.microsoft.com/office/drawing/2014/main" id="{EC95459B-B3B9-621A-4B92-943BB9DEFA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grpSp>
        <p:nvGrpSpPr>
          <p:cNvPr id="23" name="Group 22">
            <a:extLst>
              <a:ext uri="{FF2B5EF4-FFF2-40B4-BE49-F238E27FC236}">
                <a16:creationId xmlns:a16="http://schemas.microsoft.com/office/drawing/2014/main" id="{C19897E4-1386-EB96-18A0-531DFCE5F7CD}"/>
              </a:ext>
            </a:extLst>
          </p:cNvPr>
          <p:cNvGrpSpPr/>
          <p:nvPr userDrawn="1"/>
        </p:nvGrpSpPr>
        <p:grpSpPr>
          <a:xfrm rot="10800000">
            <a:off x="11063910" y="6223993"/>
            <a:ext cx="688975" cy="319557"/>
            <a:chOff x="-3552824" y="2412721"/>
            <a:chExt cx="688975" cy="319557"/>
          </a:xfrm>
          <a:solidFill>
            <a:schemeClr val="bg2">
              <a:alpha val="28559"/>
            </a:schemeClr>
          </a:solidFill>
        </p:grpSpPr>
        <p:sp>
          <p:nvSpPr>
            <p:cNvPr id="24" name="Oval 23">
              <a:extLst>
                <a:ext uri="{FF2B5EF4-FFF2-40B4-BE49-F238E27FC236}">
                  <a16:creationId xmlns:a16="http://schemas.microsoft.com/office/drawing/2014/main" id="{3B019A3F-ECBD-33E5-82B0-F61AE2CA37A6}"/>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Oval 24">
              <a:extLst>
                <a:ext uri="{FF2B5EF4-FFF2-40B4-BE49-F238E27FC236}">
                  <a16:creationId xmlns:a16="http://schemas.microsoft.com/office/drawing/2014/main" id="{8706ED4D-74F4-2A21-7DA3-D66BB617CC4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8A240F7E-4F72-781E-9104-93ACE217A7D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967C5EE0-AFA5-BAAD-7FAE-CF2B838180F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8542D7D1-30BF-D38A-B112-8E30D81AA68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31BA9D4F-3596-C513-1818-898D880FE3B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F8BC18C1-D837-4CB9-BEE7-4A41732C08C1}"/>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A22E80DF-046D-4B76-6AEC-48F809E964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2" name="TextBox 31">
            <a:extLst>
              <a:ext uri="{FF2B5EF4-FFF2-40B4-BE49-F238E27FC236}">
                <a16:creationId xmlns:a16="http://schemas.microsoft.com/office/drawing/2014/main" id="{288A2195-F433-E01D-A481-27376F7563D0}"/>
              </a:ext>
            </a:extLst>
          </p:cNvPr>
          <p:cNvSpPr txBox="1"/>
          <p:nvPr userDrawn="1"/>
        </p:nvSpPr>
        <p:spPr>
          <a:xfrm>
            <a:off x="2519461" y="0"/>
            <a:ext cx="7153078" cy="6858000"/>
          </a:xfrm>
          <a:prstGeom prst="rect">
            <a:avLst/>
          </a:prstGeom>
          <a:noFill/>
        </p:spPr>
        <p:txBody>
          <a:bodyPr wrap="square" rtlCol="0" anchor="ctr">
            <a:noAutofit/>
          </a:bodyPr>
          <a:lstStyle/>
          <a:p>
            <a:pPr algn="ctr">
              <a:lnSpc>
                <a:spcPct val="114000"/>
              </a:lnSpc>
              <a:spcBef>
                <a:spcPts val="1000"/>
              </a:spcBef>
            </a:pPr>
            <a:r>
              <a:rPr kumimoji="0" lang="en-US" sz="1800" b="0" i="0" u="none" strike="noStrike" cap="none" spc="0" normalizeH="0" baseline="0">
                <a:ln>
                  <a:noFill/>
                </a:ln>
                <a:solidFill>
                  <a:schemeClr val="tx1"/>
                </a:solidFill>
                <a:effectLst/>
                <a:uFillTx/>
                <a:latin typeface="Roboto Light" panose="02000000000000000000" pitchFamily="2" charset="0"/>
                <a:ea typeface="Roboto Light" panose="02000000000000000000" pitchFamily="2" charset="0"/>
                <a:cs typeface="Roboto Light" panose="02000000000000000000" pitchFamily="2" charset="0"/>
                <a:sym typeface="Arial"/>
              </a:rPr>
              <a:t>This presentation contains forward-looking statements regarding future product plans and development efforts. SolarWinds considers various features and functionality prior to any final generally available release. Information in this presentation regarding future features and functionality is not and should not be interpreted as a commitment from SolarWinds that it will deliver any specific feature or functionality in the future or, if it delivers such feature or functionality, any time frame when that feature or functionality will be delivered. All information is based upon current product interests, and product plans and priorities can change at any time. SolarWinds undertakes no obligation to update any forward-looking statements regarding future product plans and development efforts if product plans or priorities change.</a:t>
            </a:r>
          </a:p>
        </p:txBody>
      </p:sp>
      <p:sp>
        <p:nvSpPr>
          <p:cNvPr id="2" name="Rectangle 1">
            <a:extLst>
              <a:ext uri="{FF2B5EF4-FFF2-40B4-BE49-F238E27FC236}">
                <a16:creationId xmlns:a16="http://schemas.microsoft.com/office/drawing/2014/main" id="{57B04AF9-253B-8D5D-18BA-EB2B86163AF0}"/>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at the beginning of a deck that contains sensitive information.</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legal slides.</a:t>
            </a:r>
          </a:p>
          <a:p>
            <a:pPr marL="0" indent="0" algn="l">
              <a:lnSpc>
                <a:spcPct val="114000"/>
              </a:lnSpc>
              <a:spcAft>
                <a:spcPts val="600"/>
              </a:spcAft>
              <a:buFont typeface="Arial" panose="020B0604020202020204" pitchFamily="34" charset="0"/>
              <a:buNone/>
            </a:pPr>
            <a:endParaRPr lang="en-US" sz="2000" b="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9489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4" name="TextBox 3">
            <a:extLst>
              <a:ext uri="{FF2B5EF4-FFF2-40B4-BE49-F238E27FC236}">
                <a16:creationId xmlns:a16="http://schemas.microsoft.com/office/drawing/2014/main" id="{F56D41FC-9A52-0A59-B1CD-6F8FDFA5CDC2}"/>
              </a:ext>
            </a:extLst>
          </p:cNvPr>
          <p:cNvSpPr txBox="1"/>
          <p:nvPr userDrawn="1"/>
        </p:nvSpPr>
        <p:spPr>
          <a:xfrm>
            <a:off x="2806446" y="11900916"/>
            <a:ext cx="2952750" cy="923330"/>
          </a:xfrm>
          <a:prstGeom prst="rect">
            <a:avLst/>
          </a:prstGeom>
          <a:noFill/>
        </p:spPr>
        <p:txBody>
          <a:bodyPr wrap="square" rtlCol="0">
            <a:spAutoFit/>
          </a:bodyPr>
          <a:lstStyle/>
          <a:p>
            <a:r>
              <a:rPr lang="en-US" b="0" i="0">
                <a:latin typeface="Roboto" panose="02000000000000000000" pitchFamily="2" charset="0"/>
              </a:rPr>
              <a:t>Orange, black, silver – dots, pattern on the right side to fill space</a:t>
            </a:r>
          </a:p>
        </p:txBody>
      </p:sp>
      <p:sp>
        <p:nvSpPr>
          <p:cNvPr id="14" name="Text Placeholder 2">
            <a:extLst>
              <a:ext uri="{FF2B5EF4-FFF2-40B4-BE49-F238E27FC236}">
                <a16:creationId xmlns:a16="http://schemas.microsoft.com/office/drawing/2014/main" id="{F0A7EA84-A790-F7DD-2377-F4BF878C63CC}"/>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16" name="Text Placeholder 2">
            <a:extLst>
              <a:ext uri="{FF2B5EF4-FFF2-40B4-BE49-F238E27FC236}">
                <a16:creationId xmlns:a16="http://schemas.microsoft.com/office/drawing/2014/main" id="{5597787B-B81F-A15E-7372-0EDCBF2BC467}"/>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accent6"/>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5" name="Picture Placeholder 4">
            <a:extLst>
              <a:ext uri="{FF2B5EF4-FFF2-40B4-BE49-F238E27FC236}">
                <a16:creationId xmlns:a16="http://schemas.microsoft.com/office/drawing/2014/main" id="{A259FAE5-71D7-9E60-DDCF-B1260970ECEA}"/>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lvl1pPr>
          </a:lstStyle>
          <a:p>
            <a:r>
              <a:rPr lang="en-US"/>
              <a:t>Presenter Headshot</a:t>
            </a:r>
          </a:p>
        </p:txBody>
      </p:sp>
      <p:grpSp>
        <p:nvGrpSpPr>
          <p:cNvPr id="18" name="Group 17">
            <a:extLst>
              <a:ext uri="{FF2B5EF4-FFF2-40B4-BE49-F238E27FC236}">
                <a16:creationId xmlns:a16="http://schemas.microsoft.com/office/drawing/2014/main" id="{9784CC0D-11C5-0FBA-FBE1-418D96E6F76F}"/>
              </a:ext>
            </a:extLst>
          </p:cNvPr>
          <p:cNvGrpSpPr/>
          <p:nvPr userDrawn="1"/>
        </p:nvGrpSpPr>
        <p:grpSpPr>
          <a:xfrm>
            <a:off x="220438" y="17380"/>
            <a:ext cx="77833" cy="2222288"/>
            <a:chOff x="7620948" y="3504564"/>
            <a:chExt cx="102737" cy="2222288"/>
          </a:xfrm>
        </p:grpSpPr>
        <p:cxnSp>
          <p:nvCxnSpPr>
            <p:cNvPr id="19" name="Straight Connector 18">
              <a:extLst>
                <a:ext uri="{FF2B5EF4-FFF2-40B4-BE49-F238E27FC236}">
                  <a16:creationId xmlns:a16="http://schemas.microsoft.com/office/drawing/2014/main" id="{058D94A5-1AC3-C3F4-6336-19249EF80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0F60AB-7C55-74DC-9A9B-8D46CD87974C}"/>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4CE0E-FB94-978B-5827-D753917B65F2}"/>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5803AB-5A3F-DD03-18A5-5FAD5E291C9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D14D23-828A-B3C3-97CF-BA604025B028}"/>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0E33F8-185D-81B9-B872-F9CF950CA90E}"/>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3859E0-05AC-E090-366B-9835C9C829DB}"/>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28003A-7D4E-9DDB-6EA1-86808162274A}"/>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D6277F-22E1-DC83-C8D2-FF3BA1B52A76}"/>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E13EA5-A8BB-6B7B-C791-96310D4C61DE}"/>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9EE953-ED60-7011-AA8C-0868F06C52DF}"/>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22174C-D6FF-A85C-B2E1-A424E6343407}"/>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AE052E-7BDA-902F-B68B-268DAD54EDEE}"/>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1B36D8-FC4F-19AE-318F-93046B418F68}"/>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EF43D-A90B-1EBA-157D-327EA2976E25}"/>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4F3051-33C7-33B6-589C-7D440E8347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D5ECBE-3A3A-833A-6102-17993B370DB1}"/>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5D538F-36DB-90B6-7214-8CDEC3212578}"/>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B5D281-FEAC-16D8-B2F7-7FB71A9FCE55}"/>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53E4EC-35C2-A865-19F2-DD7A31D4A821}"/>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0C4D4A-42A0-C9D0-AC1D-FB9C914F217A}"/>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C263C3-892A-867A-6CE0-3AAB0B746504}"/>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725E5-2751-3685-71CC-711EBC3C8BDF}"/>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A7B8EA-FDBA-2DF1-B9CF-1562CB7D9F10}"/>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D0A003-B23F-0F62-F0C8-3B749A8FE9EA}"/>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FAD71C-2927-3E45-8E5C-EF1BC8A526F1}"/>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3BFE7F-1D93-0693-C7DE-CF3F98410BD0}"/>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ED6EE5-BE8E-5A6B-7E94-6BC312D662DD}"/>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C1F83A-247E-FF6B-4C53-3AEB46E164CF}"/>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FC2CD-54D8-A68E-F335-8FEADFA59D7A}"/>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E6670F-0EEB-6675-C214-C3807C0BA605}"/>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919576-C6F3-6035-1B16-A4EB3745B715}"/>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7C1384-299F-1BBC-DED3-55E445CAD75B}"/>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865D07-DA6B-06F0-EE93-294449822556}"/>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E7F318B9-4D6A-F9B6-475E-74F443F9825B}"/>
              </a:ext>
            </a:extLst>
          </p:cNvPr>
          <p:cNvSpPr/>
          <p:nvPr userDrawn="1"/>
        </p:nvSpPr>
        <p:spPr>
          <a:xfrm>
            <a:off x="9232254" y="0"/>
            <a:ext cx="2735501"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55" name="Group 54">
            <a:extLst>
              <a:ext uri="{FF2B5EF4-FFF2-40B4-BE49-F238E27FC236}">
                <a16:creationId xmlns:a16="http://schemas.microsoft.com/office/drawing/2014/main" id="{DDFD23F9-517B-D55B-5863-98DEB7CE7A90}"/>
              </a:ext>
            </a:extLst>
          </p:cNvPr>
          <p:cNvGrpSpPr/>
          <p:nvPr userDrawn="1"/>
        </p:nvGrpSpPr>
        <p:grpSpPr>
          <a:xfrm>
            <a:off x="10925315" y="143037"/>
            <a:ext cx="513977" cy="88575"/>
            <a:chOff x="7131875" y="280955"/>
            <a:chExt cx="513977" cy="88575"/>
          </a:xfrm>
        </p:grpSpPr>
        <p:sp>
          <p:nvSpPr>
            <p:cNvPr id="56" name="Oval 55">
              <a:extLst>
                <a:ext uri="{FF2B5EF4-FFF2-40B4-BE49-F238E27FC236}">
                  <a16:creationId xmlns:a16="http://schemas.microsoft.com/office/drawing/2014/main" id="{C3870538-5C9D-7EC9-AE78-7DA7A6B0AD47}"/>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0F5CDEE8-A6EF-4C65-B81F-A4094C93D7BC}"/>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A23D62D7-812E-877B-A45C-DB9E5E201CD0}"/>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9" name="Rectangle 58">
            <a:extLst>
              <a:ext uri="{FF2B5EF4-FFF2-40B4-BE49-F238E27FC236}">
                <a16:creationId xmlns:a16="http://schemas.microsoft.com/office/drawing/2014/main" id="{4C63C8B1-0CB8-33F9-5280-2CC8408D387F}"/>
              </a:ext>
            </a:extLst>
          </p:cNvPr>
          <p:cNvSpPr/>
          <p:nvPr userDrawn="1"/>
        </p:nvSpPr>
        <p:spPr>
          <a:xfrm rot="16200000">
            <a:off x="11589707"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Rectangle 59">
            <a:extLst>
              <a:ext uri="{FF2B5EF4-FFF2-40B4-BE49-F238E27FC236}">
                <a16:creationId xmlns:a16="http://schemas.microsoft.com/office/drawing/2014/main" id="{E9F3E4FF-7603-9D6F-6076-9976A5374B39}"/>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spTree>
    <p:extLst>
      <p:ext uri="{BB962C8B-B14F-4D97-AF65-F5344CB8AC3E}">
        <p14:creationId xmlns:p14="http://schemas.microsoft.com/office/powerpoint/2010/main" val="3826949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pyright - closing">
    <p:bg>
      <p:bgPr>
        <a:solidFill>
          <a:schemeClr val="bg1"/>
        </a:solid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D18F3896-8A79-7857-7C6B-6BC71E5AAE29}"/>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pic>
        <p:nvPicPr>
          <p:cNvPr id="5" name="Picture 4">
            <a:extLst>
              <a:ext uri="{FF2B5EF4-FFF2-40B4-BE49-F238E27FC236}">
                <a16:creationId xmlns:a16="http://schemas.microsoft.com/office/drawing/2014/main" id="{8B24BAE9-7C4B-894E-10B9-4E96550C2116}"/>
              </a:ext>
            </a:extLst>
          </p:cNvPr>
          <p:cNvPicPr>
            <a:picLocks noChangeAspect="1"/>
          </p:cNvPicPr>
          <p:nvPr userDrawn="1"/>
        </p:nvPicPr>
        <p:blipFill>
          <a:blip r:embed="rId2"/>
          <a:stretch>
            <a:fillRect/>
          </a:stretch>
        </p:blipFill>
        <p:spPr>
          <a:xfrm>
            <a:off x="0" y="1502492"/>
            <a:ext cx="198567" cy="3004984"/>
          </a:xfrm>
          <a:prstGeom prst="rect">
            <a:avLst/>
          </a:prstGeom>
          <a:solidFill>
            <a:schemeClr val="accent1"/>
          </a:solidFill>
        </p:spPr>
      </p:pic>
      <p:grpSp>
        <p:nvGrpSpPr>
          <p:cNvPr id="8" name="Group 7">
            <a:extLst>
              <a:ext uri="{FF2B5EF4-FFF2-40B4-BE49-F238E27FC236}">
                <a16:creationId xmlns:a16="http://schemas.microsoft.com/office/drawing/2014/main" id="{0FFAB199-1C4F-2D50-B1C5-172974AB28EA}"/>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47CCD579-E2C2-4956-6115-DBD2DBAC9F1F}"/>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00C7EF-6E3A-B5E0-722A-C7EFD657617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7497B54-DC0E-AB5D-2BDF-A450DAF013EC}"/>
              </a:ext>
            </a:extLst>
          </p:cNvPr>
          <p:cNvGrpSpPr/>
          <p:nvPr userDrawn="1"/>
        </p:nvGrpSpPr>
        <p:grpSpPr>
          <a:xfrm rot="5400000">
            <a:off x="596884" y="5570935"/>
            <a:ext cx="688975" cy="319557"/>
            <a:chOff x="-3552824" y="2412721"/>
            <a:chExt cx="688975" cy="319557"/>
          </a:xfrm>
          <a:solidFill>
            <a:srgbClr val="FBE04B"/>
          </a:solidFill>
        </p:grpSpPr>
        <p:sp>
          <p:nvSpPr>
            <p:cNvPr id="12" name="Oval 11">
              <a:extLst>
                <a:ext uri="{FF2B5EF4-FFF2-40B4-BE49-F238E27FC236}">
                  <a16:creationId xmlns:a16="http://schemas.microsoft.com/office/drawing/2014/main" id="{E33C3F7E-47C1-19CC-684B-F592ACAA208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00168AE0-3B06-4DF6-08A0-E57FEC89195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A9830A8-C8A9-5A51-EAE3-47EC68C8007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D5A17EA-5C41-518B-698A-4FD5B6285863}"/>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37BB7FA9-F493-78CB-8932-AEDC014C1D98}"/>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BC10158-3B08-75AE-AE6F-9050E035E71C}"/>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363A90FC-CC3D-FA02-5BD7-39EE53AFE062}"/>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99047DCE-3D18-16EC-C3CE-90BD73D5CF0F}"/>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3BB59634-4856-E058-5E26-C2C5114A9D42}"/>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1" name="Graphic 20">
            <a:extLst>
              <a:ext uri="{FF2B5EF4-FFF2-40B4-BE49-F238E27FC236}">
                <a16:creationId xmlns:a16="http://schemas.microsoft.com/office/drawing/2014/main" id="{EC95459B-B3B9-621A-4B92-943BB9DEFA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grpSp>
        <p:nvGrpSpPr>
          <p:cNvPr id="23" name="Group 22">
            <a:extLst>
              <a:ext uri="{FF2B5EF4-FFF2-40B4-BE49-F238E27FC236}">
                <a16:creationId xmlns:a16="http://schemas.microsoft.com/office/drawing/2014/main" id="{C19897E4-1386-EB96-18A0-531DFCE5F7CD}"/>
              </a:ext>
            </a:extLst>
          </p:cNvPr>
          <p:cNvGrpSpPr/>
          <p:nvPr userDrawn="1"/>
        </p:nvGrpSpPr>
        <p:grpSpPr>
          <a:xfrm rot="10800000">
            <a:off x="11063910" y="6223993"/>
            <a:ext cx="688975" cy="319557"/>
            <a:chOff x="-3552824" y="2412721"/>
            <a:chExt cx="688975" cy="319557"/>
          </a:xfrm>
          <a:solidFill>
            <a:schemeClr val="bg2">
              <a:alpha val="28559"/>
            </a:schemeClr>
          </a:solidFill>
        </p:grpSpPr>
        <p:sp>
          <p:nvSpPr>
            <p:cNvPr id="24" name="Oval 23">
              <a:extLst>
                <a:ext uri="{FF2B5EF4-FFF2-40B4-BE49-F238E27FC236}">
                  <a16:creationId xmlns:a16="http://schemas.microsoft.com/office/drawing/2014/main" id="{3B019A3F-ECBD-33E5-82B0-F61AE2CA37A6}"/>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Oval 24">
              <a:extLst>
                <a:ext uri="{FF2B5EF4-FFF2-40B4-BE49-F238E27FC236}">
                  <a16:creationId xmlns:a16="http://schemas.microsoft.com/office/drawing/2014/main" id="{8706ED4D-74F4-2A21-7DA3-D66BB617CC4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8A240F7E-4F72-781E-9104-93ACE217A7D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967C5EE0-AFA5-BAAD-7FAE-CF2B838180F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8542D7D1-30BF-D38A-B112-8E30D81AA68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31BA9D4F-3596-C513-1818-898D880FE3B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F8BC18C1-D837-4CB9-BEE7-4A41732C08C1}"/>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A22E80DF-046D-4B76-6AEC-48F809E964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2" name="TextBox 31">
            <a:extLst>
              <a:ext uri="{FF2B5EF4-FFF2-40B4-BE49-F238E27FC236}">
                <a16:creationId xmlns:a16="http://schemas.microsoft.com/office/drawing/2014/main" id="{288A2195-F433-E01D-A481-27376F7563D0}"/>
              </a:ext>
            </a:extLst>
          </p:cNvPr>
          <p:cNvSpPr txBox="1"/>
          <p:nvPr userDrawn="1"/>
        </p:nvSpPr>
        <p:spPr>
          <a:xfrm>
            <a:off x="2519461" y="0"/>
            <a:ext cx="7153078" cy="6858000"/>
          </a:xfrm>
          <a:prstGeom prst="rect">
            <a:avLst/>
          </a:prstGeom>
          <a:noFill/>
        </p:spPr>
        <p:txBody>
          <a:bodyPr wrap="square" rtlCol="0" anchor="ctr">
            <a:noAutofit/>
          </a:bodyPr>
          <a:lstStyle/>
          <a:p>
            <a:pPr algn="ctr">
              <a:lnSpc>
                <a:spcPct val="114000"/>
              </a:lnSpc>
              <a:spcBef>
                <a:spcPts val="1000"/>
              </a:spcBef>
            </a:pPr>
            <a:r>
              <a:rPr kumimoji="0" lang="en-US" sz="1800" b="0" i="0" u="none" strike="noStrike" cap="none" spc="0" normalizeH="0" baseline="0">
                <a:ln>
                  <a:noFill/>
                </a:ln>
                <a:solidFill>
                  <a:schemeClr val="tx1"/>
                </a:solidFill>
                <a:effectLst/>
                <a:uFillTx/>
                <a:latin typeface="Roboto Light" panose="02000000000000000000" pitchFamily="2" charset="0"/>
                <a:ea typeface="Roboto Light" panose="02000000000000000000" pitchFamily="2" charset="0"/>
                <a:cs typeface="Roboto Light" panose="02000000000000000000" pitchFamily="2"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2" name="Rectangle 1">
            <a:extLst>
              <a:ext uri="{FF2B5EF4-FFF2-40B4-BE49-F238E27FC236}">
                <a16:creationId xmlns:a16="http://schemas.microsoft.com/office/drawing/2014/main" id="{0D00ED79-DC88-097C-5F67-6DDE386A785C}"/>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at the end of all decks.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legal slides.</a:t>
            </a:r>
          </a:p>
        </p:txBody>
      </p:sp>
    </p:spTree>
    <p:extLst>
      <p:ext uri="{BB962C8B-B14F-4D97-AF65-F5344CB8AC3E}">
        <p14:creationId xmlns:p14="http://schemas.microsoft.com/office/powerpoint/2010/main" val="13481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4" name="TextBox 3">
            <a:extLst>
              <a:ext uri="{FF2B5EF4-FFF2-40B4-BE49-F238E27FC236}">
                <a16:creationId xmlns:a16="http://schemas.microsoft.com/office/drawing/2014/main" id="{F56D41FC-9A52-0A59-B1CD-6F8FDFA5CDC2}"/>
              </a:ext>
            </a:extLst>
          </p:cNvPr>
          <p:cNvSpPr txBox="1"/>
          <p:nvPr userDrawn="1"/>
        </p:nvSpPr>
        <p:spPr>
          <a:xfrm>
            <a:off x="2806446" y="11900916"/>
            <a:ext cx="2952750" cy="923330"/>
          </a:xfrm>
          <a:prstGeom prst="rect">
            <a:avLst/>
          </a:prstGeom>
          <a:noFill/>
        </p:spPr>
        <p:txBody>
          <a:bodyPr wrap="square" rtlCol="0">
            <a:spAutoFit/>
          </a:bodyPr>
          <a:lstStyle/>
          <a:p>
            <a:r>
              <a:rPr lang="en-US" b="0" i="0">
                <a:latin typeface="Roboto" panose="02000000000000000000" pitchFamily="2" charset="0"/>
              </a:rPr>
              <a:t>Orange, black, silver – dots, pattern on the right side to fill space</a:t>
            </a:r>
          </a:p>
        </p:txBody>
      </p:sp>
      <p:sp>
        <p:nvSpPr>
          <p:cNvPr id="14" name="Text Placeholder 2">
            <a:extLst>
              <a:ext uri="{FF2B5EF4-FFF2-40B4-BE49-F238E27FC236}">
                <a16:creationId xmlns:a16="http://schemas.microsoft.com/office/drawing/2014/main" id="{F0A7EA84-A790-F7DD-2377-F4BF878C63CC}"/>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16" name="Text Placeholder 2">
            <a:extLst>
              <a:ext uri="{FF2B5EF4-FFF2-40B4-BE49-F238E27FC236}">
                <a16:creationId xmlns:a16="http://schemas.microsoft.com/office/drawing/2014/main" id="{5597787B-B81F-A15E-7372-0EDCBF2BC467}"/>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bg2"/>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5" name="Picture Placeholder 4">
            <a:extLst>
              <a:ext uri="{FF2B5EF4-FFF2-40B4-BE49-F238E27FC236}">
                <a16:creationId xmlns:a16="http://schemas.microsoft.com/office/drawing/2014/main" id="{A259FAE5-71D7-9E60-DDCF-B1260970ECEA}"/>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solidFill>
                  <a:schemeClr val="bg1"/>
                </a:solidFill>
              </a:defRPr>
            </a:lvl1pPr>
          </a:lstStyle>
          <a:p>
            <a:r>
              <a:rPr lang="en-US"/>
              <a:t>Presenter Headshot</a:t>
            </a:r>
          </a:p>
        </p:txBody>
      </p:sp>
      <p:pic>
        <p:nvPicPr>
          <p:cNvPr id="6" name="Graphic 5">
            <a:extLst>
              <a:ext uri="{FF2B5EF4-FFF2-40B4-BE49-F238E27FC236}">
                <a16:creationId xmlns:a16="http://schemas.microsoft.com/office/drawing/2014/main" id="{805C0F3B-3F05-018D-4454-EA5917B130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08573" y="-107020"/>
            <a:ext cx="2442224" cy="305278"/>
          </a:xfrm>
          <a:prstGeom prst="rect">
            <a:avLst/>
          </a:prstGeom>
        </p:spPr>
      </p:pic>
      <p:grpSp>
        <p:nvGrpSpPr>
          <p:cNvPr id="18" name="Group 17">
            <a:extLst>
              <a:ext uri="{FF2B5EF4-FFF2-40B4-BE49-F238E27FC236}">
                <a16:creationId xmlns:a16="http://schemas.microsoft.com/office/drawing/2014/main" id="{9784CC0D-11C5-0FBA-FBE1-418D96E6F76F}"/>
              </a:ext>
            </a:extLst>
          </p:cNvPr>
          <p:cNvGrpSpPr/>
          <p:nvPr userDrawn="1"/>
        </p:nvGrpSpPr>
        <p:grpSpPr>
          <a:xfrm>
            <a:off x="220438" y="17380"/>
            <a:ext cx="77833" cy="2222288"/>
            <a:chOff x="7620948" y="3504564"/>
            <a:chExt cx="102737" cy="2222288"/>
          </a:xfrm>
        </p:grpSpPr>
        <p:cxnSp>
          <p:nvCxnSpPr>
            <p:cNvPr id="19" name="Straight Connector 18">
              <a:extLst>
                <a:ext uri="{FF2B5EF4-FFF2-40B4-BE49-F238E27FC236}">
                  <a16:creationId xmlns:a16="http://schemas.microsoft.com/office/drawing/2014/main" id="{058D94A5-1AC3-C3F4-6336-19249EF80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0F60AB-7C55-74DC-9A9B-8D46CD87974C}"/>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4CE0E-FB94-978B-5827-D753917B65F2}"/>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5803AB-5A3F-DD03-18A5-5FAD5E291C9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D14D23-828A-B3C3-97CF-BA604025B028}"/>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0E33F8-185D-81B9-B872-F9CF950CA90E}"/>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3859E0-05AC-E090-366B-9835C9C829DB}"/>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28003A-7D4E-9DDB-6EA1-86808162274A}"/>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D6277F-22E1-DC83-C8D2-FF3BA1B52A76}"/>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E13EA5-A8BB-6B7B-C791-96310D4C61DE}"/>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9EE953-ED60-7011-AA8C-0868F06C52DF}"/>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22174C-D6FF-A85C-B2E1-A424E6343407}"/>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AE052E-7BDA-902F-B68B-268DAD54EDEE}"/>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1B36D8-FC4F-19AE-318F-93046B418F68}"/>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EF43D-A90B-1EBA-157D-327EA2976E25}"/>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4F3051-33C7-33B6-589C-7D440E8347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D5ECBE-3A3A-833A-6102-17993B370DB1}"/>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5D538F-36DB-90B6-7214-8CDEC3212578}"/>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B5D281-FEAC-16D8-B2F7-7FB71A9FCE55}"/>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53E4EC-35C2-A865-19F2-DD7A31D4A821}"/>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0C4D4A-42A0-C9D0-AC1D-FB9C914F217A}"/>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C263C3-892A-867A-6CE0-3AAB0B746504}"/>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725E5-2751-3685-71CC-711EBC3C8BDF}"/>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A7B8EA-FDBA-2DF1-B9CF-1562CB7D9F10}"/>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D0A003-B23F-0F62-F0C8-3B749A8FE9EA}"/>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FAD71C-2927-3E45-8E5C-EF1BC8A526F1}"/>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3BFE7F-1D93-0693-C7DE-CF3F98410BD0}"/>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ED6EE5-BE8E-5A6B-7E94-6BC312D662DD}"/>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C1F83A-247E-FF6B-4C53-3AEB46E164CF}"/>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FC2CD-54D8-A68E-F335-8FEADFA59D7A}"/>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E6670F-0EEB-6675-C214-C3807C0BA605}"/>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919576-C6F3-6035-1B16-A4EB3745B715}"/>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7C1384-299F-1BBC-DED3-55E445CAD75B}"/>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865D07-DA6B-06F0-EE93-294449822556}"/>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F554E3F7-A2B0-36E1-3D42-4CD69ACEA43F}"/>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pic>
        <p:nvPicPr>
          <p:cNvPr id="9" name="Graphic 8">
            <a:extLst>
              <a:ext uri="{FF2B5EF4-FFF2-40B4-BE49-F238E27FC236}">
                <a16:creationId xmlns:a16="http://schemas.microsoft.com/office/drawing/2014/main" id="{9A3F47F4-18C2-A94C-03A9-FCE841D1A4D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1380354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8" name="Group 7">
            <a:extLst>
              <a:ext uri="{FF2B5EF4-FFF2-40B4-BE49-F238E27FC236}">
                <a16:creationId xmlns:a16="http://schemas.microsoft.com/office/drawing/2014/main" id="{5791914F-49A4-A5A6-59E6-29FE4C5B246F}"/>
              </a:ext>
            </a:extLst>
          </p:cNvPr>
          <p:cNvGrpSpPr/>
          <p:nvPr userDrawn="1"/>
        </p:nvGrpSpPr>
        <p:grpSpPr>
          <a:xfrm>
            <a:off x="9793480" y="143037"/>
            <a:ext cx="513977" cy="88575"/>
            <a:chOff x="7131875" y="280955"/>
            <a:chExt cx="513977" cy="88575"/>
          </a:xfrm>
          <a:solidFill>
            <a:srgbClr val="FBE04B"/>
          </a:solidFill>
        </p:grpSpPr>
        <p:sp>
          <p:nvSpPr>
            <p:cNvPr id="9" name="Oval 8">
              <a:extLst>
                <a:ext uri="{FF2B5EF4-FFF2-40B4-BE49-F238E27FC236}">
                  <a16:creationId xmlns:a16="http://schemas.microsoft.com/office/drawing/2014/main" id="{E55240C2-A059-4CFA-ADAC-2F59E616EF13}"/>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CC82421D-A256-4C2A-691E-9F859E7B0485}"/>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32928C0D-8EAB-612F-7C08-9AAB00AEB070}"/>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2" name="Rectangle 11">
            <a:extLst>
              <a:ext uri="{FF2B5EF4-FFF2-40B4-BE49-F238E27FC236}">
                <a16:creationId xmlns:a16="http://schemas.microsoft.com/office/drawing/2014/main" id="{8C52C049-ADEA-4065-4672-8208EBE4D1EA}"/>
              </a:ext>
            </a:extLst>
          </p:cNvPr>
          <p:cNvSpPr/>
          <p:nvPr userDrawn="1"/>
        </p:nvSpPr>
        <p:spPr>
          <a:xfrm rot="16200000">
            <a:off x="10875078"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 name="Text Placeholder 2">
            <a:extLst>
              <a:ext uri="{FF2B5EF4-FFF2-40B4-BE49-F238E27FC236}">
                <a16:creationId xmlns:a16="http://schemas.microsoft.com/office/drawing/2014/main" id="{DC4BE0E4-E293-2BFE-34AC-607F3A5725D7}"/>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5" name="Text Placeholder 2">
            <a:extLst>
              <a:ext uri="{FF2B5EF4-FFF2-40B4-BE49-F238E27FC236}">
                <a16:creationId xmlns:a16="http://schemas.microsoft.com/office/drawing/2014/main" id="{1FEF8075-5FEC-BC74-D7FA-50A9DF1BCE83}"/>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6" name="Picture Placeholder 4">
            <a:extLst>
              <a:ext uri="{FF2B5EF4-FFF2-40B4-BE49-F238E27FC236}">
                <a16:creationId xmlns:a16="http://schemas.microsoft.com/office/drawing/2014/main" id="{EEDD3E79-8A25-FDF0-D026-4572ACD3576B}"/>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lvl1pPr>
          </a:lstStyle>
          <a:p>
            <a:r>
              <a:rPr lang="en-US"/>
              <a:t>Presenter Headshot</a:t>
            </a:r>
          </a:p>
        </p:txBody>
      </p:sp>
      <p:sp>
        <p:nvSpPr>
          <p:cNvPr id="20" name="Rectangle 19">
            <a:extLst>
              <a:ext uri="{FF2B5EF4-FFF2-40B4-BE49-F238E27FC236}">
                <a16:creationId xmlns:a16="http://schemas.microsoft.com/office/drawing/2014/main" id="{1EEBC599-659D-9F4B-D235-673D931858A7}"/>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pic>
        <p:nvPicPr>
          <p:cNvPr id="7" name="Graphic 6">
            <a:extLst>
              <a:ext uri="{FF2B5EF4-FFF2-40B4-BE49-F238E27FC236}">
                <a16:creationId xmlns:a16="http://schemas.microsoft.com/office/drawing/2014/main" id="{3D21BEEF-50AF-E7AC-5CC7-83E1754987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1946303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4">
            <a:extLst>
              <a:ext uri="{FF2B5EF4-FFF2-40B4-BE49-F238E27FC236}">
                <a16:creationId xmlns:a16="http://schemas.microsoft.com/office/drawing/2014/main" id="{08A9C3E6-6844-82D1-D73B-B5A5C2E819C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318CD555-1AAB-21CA-8CEC-06CE8C15B3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2713238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Text Placeholder 4">
            <a:extLst>
              <a:ext uri="{FF2B5EF4-FFF2-40B4-BE49-F238E27FC236}">
                <a16:creationId xmlns:a16="http://schemas.microsoft.com/office/drawing/2014/main" id="{9FF1A72A-F0FB-511E-DB90-6A5A204E175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50601"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4">
            <a:extLst>
              <a:ext uri="{FF2B5EF4-FFF2-40B4-BE49-F238E27FC236}">
                <a16:creationId xmlns:a16="http://schemas.microsoft.com/office/drawing/2014/main" id="{FC275F3E-1D06-3B91-7A05-BD01A58D5C49}"/>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6" name="Graphic 5">
            <a:extLst>
              <a:ext uri="{FF2B5EF4-FFF2-40B4-BE49-F238E27FC236}">
                <a16:creationId xmlns:a16="http://schemas.microsoft.com/office/drawing/2014/main" id="{AE3DBF4D-45F0-F5AA-FF69-8D78B29B16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Tree>
    <p:extLst>
      <p:ext uri="{BB962C8B-B14F-4D97-AF65-F5344CB8AC3E}">
        <p14:creationId xmlns:p14="http://schemas.microsoft.com/office/powerpoint/2010/main" val="3680352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medium">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defRPr>
            </a:lvl3pPr>
            <a:lvl4pPr marL="1714500" indent="-342900">
              <a:lnSpc>
                <a:spcPct val="114000"/>
              </a:lnSpc>
              <a:buClr>
                <a:srgbClr val="FBDC44"/>
              </a:buClr>
              <a:buFont typeface="Arial" panose="020B0604020202020204" pitchFamily="34" charset="0"/>
              <a:buChar char="•"/>
              <a:defRPr sz="1600" b="0" i="0">
                <a:solidFill>
                  <a:schemeClr val="bg1"/>
                </a:solidFill>
              </a:defRPr>
            </a:lvl4pPr>
            <a:lvl5pPr marL="2114550" indent="-285750">
              <a:lnSpc>
                <a:spcPct val="114000"/>
              </a:lnSpc>
              <a:buClr>
                <a:srgbClr val="FBDC44"/>
              </a:buClr>
              <a:buFont typeface="Arial" panose="020B0604020202020204" pitchFamily="34" charset="0"/>
              <a:buChar char="•"/>
              <a:defRPr sz="1600" b="0" i="0">
                <a:solidFill>
                  <a:schemeClr val="bg1"/>
                </a:solidFill>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69140"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C697CC7F-7DD4-6906-8AD3-A40C532AAFE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287741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21" name="Text Placeholder 4">
            <a:extLst>
              <a:ext uri="{FF2B5EF4-FFF2-40B4-BE49-F238E27FC236}">
                <a16:creationId xmlns:a16="http://schemas.microsoft.com/office/drawing/2014/main" id="{DEC2E027-FEDB-C7D9-9722-64CDAE3EB2DC}"/>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22" name="Text Placeholder 4">
            <a:extLst>
              <a:ext uri="{FF2B5EF4-FFF2-40B4-BE49-F238E27FC236}">
                <a16:creationId xmlns:a16="http://schemas.microsoft.com/office/drawing/2014/main" id="{D5BA6FF8-E513-F4B3-702F-4F3A5C5B9DE6}"/>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742F06A2-5112-305D-D7DA-69BF45E615F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878827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light - 2 colum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Text Placeholder 13">
            <a:extLst>
              <a:ext uri="{FF2B5EF4-FFF2-40B4-BE49-F238E27FC236}">
                <a16:creationId xmlns:a16="http://schemas.microsoft.com/office/drawing/2014/main" id="{B177D266-7C3E-27E0-EE43-1D9E9C54D8CA}"/>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916DAEF0-B56A-CA9A-55E4-6C5784F5EC56}"/>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6" name="Text Placeholder 4">
            <a:extLst>
              <a:ext uri="{FF2B5EF4-FFF2-40B4-BE49-F238E27FC236}">
                <a16:creationId xmlns:a16="http://schemas.microsoft.com/office/drawing/2014/main" id="{1A90BAE7-0095-10B0-227A-8F5CE5E93A2C}"/>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7" name="Text Placeholder 4">
            <a:extLst>
              <a:ext uri="{FF2B5EF4-FFF2-40B4-BE49-F238E27FC236}">
                <a16:creationId xmlns:a16="http://schemas.microsoft.com/office/drawing/2014/main" id="{06FEBCDE-02B0-947C-0FF5-230CAFA6633E}"/>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231541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rey Partn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a:off x="-2" y="1"/>
            <a:ext cx="12192001" cy="6858000"/>
          </a:xfrm>
          <a:prstGeom prst="rect">
            <a:avLst/>
          </a:prstGeom>
        </p:spPr>
      </p:pic>
      <p:sp>
        <p:nvSpPr>
          <p:cNvPr id="17" name="Rectangle 16">
            <a:extLst>
              <a:ext uri="{FF2B5EF4-FFF2-40B4-BE49-F238E27FC236}">
                <a16:creationId xmlns:a16="http://schemas.microsoft.com/office/drawing/2014/main" id="{1628BCB5-B15A-B33F-80E5-4268CC352409}"/>
              </a:ext>
            </a:extLst>
          </p:cNvPr>
          <p:cNvSpPr/>
          <p:nvPr userDrawn="1"/>
        </p:nvSpPr>
        <p:spPr>
          <a:xfrm>
            <a:off x="0" y="0"/>
            <a:ext cx="403889" cy="6877429"/>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0"/>
            <a:ext cx="10557158"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9514718" y="143037"/>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10179110"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10933664" y="-40673"/>
            <a:ext cx="881828" cy="397595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0" y="17380"/>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4" name="Picture Placeholder 66">
            <a:extLst>
              <a:ext uri="{FF2B5EF4-FFF2-40B4-BE49-F238E27FC236}">
                <a16:creationId xmlns:a16="http://schemas.microsoft.com/office/drawing/2014/main" id="{9EA2E43D-C7F6-0BAD-3847-0306FD2D1F0C}"/>
              </a:ext>
            </a:extLst>
          </p:cNvPr>
          <p:cNvSpPr>
            <a:spLocks noGrp="1"/>
          </p:cNvSpPr>
          <p:nvPr>
            <p:ph type="pic" sz="quarter" idx="15" hasCustomPrompt="1"/>
          </p:nvPr>
        </p:nvSpPr>
        <p:spPr>
          <a:xfrm>
            <a:off x="5055623" y="1102921"/>
            <a:ext cx="3802062" cy="814387"/>
          </a:xfrm>
        </p:spPr>
        <p:txBody>
          <a:bodyPr anchor="ctr"/>
          <a:lstStyle>
            <a:lvl1pPr algn="ctr">
              <a:defRPr>
                <a:solidFill>
                  <a:schemeClr val="bg1"/>
                </a:solidFill>
              </a:defRPr>
            </a:lvl1pPr>
          </a:lstStyle>
          <a:p>
            <a:r>
              <a:rPr lang="en-US"/>
              <a:t>Your Logo Here</a:t>
            </a:r>
          </a:p>
        </p:txBody>
      </p:sp>
      <p:sp>
        <p:nvSpPr>
          <p:cNvPr id="15" name="Text Placeholder 68">
            <a:extLst>
              <a:ext uri="{FF2B5EF4-FFF2-40B4-BE49-F238E27FC236}">
                <a16:creationId xmlns:a16="http://schemas.microsoft.com/office/drawing/2014/main" id="{70EE48B0-E0A1-D195-97E2-69E8D0EE0C5F}"/>
              </a:ext>
            </a:extLst>
          </p:cNvPr>
          <p:cNvSpPr>
            <a:spLocks noGrp="1"/>
          </p:cNvSpPr>
          <p:nvPr>
            <p:ph type="body" sz="quarter" idx="16" hasCustomPrompt="1"/>
          </p:nvPr>
        </p:nvSpPr>
        <p:spPr>
          <a:xfrm>
            <a:off x="5055623" y="1917308"/>
            <a:ext cx="3802062" cy="257175"/>
          </a:xfrm>
        </p:spPr>
        <p:txBody>
          <a:bodyPr/>
          <a:lstStyle>
            <a:lvl1pPr algn="ctr">
              <a:defRPr sz="1100" spc="50" baseline="0">
                <a:solidFill>
                  <a:schemeClr val="bg1"/>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cxnSp>
        <p:nvCxnSpPr>
          <p:cNvPr id="16" name="Straight Connector 15">
            <a:extLst>
              <a:ext uri="{FF2B5EF4-FFF2-40B4-BE49-F238E27FC236}">
                <a16:creationId xmlns:a16="http://schemas.microsoft.com/office/drawing/2014/main" id="{9E98346B-5D6C-5688-32D7-354E1112A429}"/>
              </a:ext>
            </a:extLst>
          </p:cNvPr>
          <p:cNvCxnSpPr/>
          <p:nvPr userDrawn="1"/>
        </p:nvCxnSpPr>
        <p:spPr>
          <a:xfrm>
            <a:off x="4579483" y="1102602"/>
            <a:ext cx="0" cy="995681"/>
          </a:xfrm>
          <a:prstGeom prst="line">
            <a:avLst/>
          </a:prstGeom>
          <a:ln>
            <a:solidFill>
              <a:srgbClr val="D7E6E3"/>
            </a:solidFill>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71FDE5DB-DCFC-52E7-D55B-B16B4D8F17D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46197" y="1248128"/>
            <a:ext cx="3219515" cy="643903"/>
          </a:xfrm>
          <a:prstGeom prst="rect">
            <a:avLst/>
          </a:prstGeom>
        </p:spPr>
      </p:pic>
      <p:sp>
        <p:nvSpPr>
          <p:cNvPr id="10" name="Text Placeholder 2">
            <a:extLst>
              <a:ext uri="{FF2B5EF4-FFF2-40B4-BE49-F238E27FC236}">
                <a16:creationId xmlns:a16="http://schemas.microsoft.com/office/drawing/2014/main" id="{06A6A67D-4AA9-81E4-36D4-2164EA76BA06}"/>
              </a:ext>
            </a:extLst>
          </p:cNvPr>
          <p:cNvSpPr>
            <a:spLocks noGrp="1"/>
          </p:cNvSpPr>
          <p:nvPr>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1" name="Text Placeholder 2">
            <a:extLst>
              <a:ext uri="{FF2B5EF4-FFF2-40B4-BE49-F238E27FC236}">
                <a16:creationId xmlns:a16="http://schemas.microsoft.com/office/drawing/2014/main" id="{12EF6213-A0D9-D137-DD04-508DCDEE8484}"/>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2" name="Text Placeholder 2">
            <a:extLst>
              <a:ext uri="{FF2B5EF4-FFF2-40B4-BE49-F238E27FC236}">
                <a16:creationId xmlns:a16="http://schemas.microsoft.com/office/drawing/2014/main" id="{5D17C292-0DF7-B30B-8D1E-5A9D90230033}"/>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C4681C02-ABCD-622F-5418-0C0B085DD21F}"/>
              </a:ext>
            </a:extLst>
          </p:cNvPr>
          <p:cNvSpPr/>
          <p:nvPr userDrawn="1"/>
        </p:nvSpPr>
        <p:spPr>
          <a:xfrm>
            <a:off x="1270577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8" name="Picture Placeholder 11">
            <a:extLst>
              <a:ext uri="{FF2B5EF4-FFF2-40B4-BE49-F238E27FC236}">
                <a16:creationId xmlns:a16="http://schemas.microsoft.com/office/drawing/2014/main" id="{5B134732-2451-BD96-9071-A80826BEB157}"/>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spTree>
    <p:extLst>
      <p:ext uri="{BB962C8B-B14F-4D97-AF65-F5344CB8AC3E}">
        <p14:creationId xmlns:p14="http://schemas.microsoft.com/office/powerpoint/2010/main" val="184387406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light - 2c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6" name="Graphic 5">
            <a:extLst>
              <a:ext uri="{FF2B5EF4-FFF2-40B4-BE49-F238E27FC236}">
                <a16:creationId xmlns:a16="http://schemas.microsoft.com/office/drawing/2014/main" id="{AE3DBF4D-45F0-F5AA-FF69-8D78B29B16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4" name="Text Placeholder 13">
            <a:extLst>
              <a:ext uri="{FF2B5EF4-FFF2-40B4-BE49-F238E27FC236}">
                <a16:creationId xmlns:a16="http://schemas.microsoft.com/office/drawing/2014/main" id="{AE5A4D29-8FAF-1CFE-76F4-34C63B6A268C}"/>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E7C29EFB-2F33-657F-0211-447C621ECC8E}"/>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239B98F-9652-26D6-DB7A-B7A80830FF46}"/>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62F52C1C-A33D-46D1-E345-DCD329DB4F9B}"/>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1452946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medium - 2 column">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6" name="Text Placeholder 13">
            <a:extLst>
              <a:ext uri="{FF2B5EF4-FFF2-40B4-BE49-F238E27FC236}">
                <a16:creationId xmlns:a16="http://schemas.microsoft.com/office/drawing/2014/main" id="{2E158C89-9872-8FCB-D229-A1CAE3B7BC1B}"/>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56DD077E-1F91-3C06-14F1-F9BD1E591422}"/>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CE069F26-E94E-3B40-CA9A-59BDFA1BA8A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0" name="Text Placeholder 4">
            <a:extLst>
              <a:ext uri="{FF2B5EF4-FFF2-40B4-BE49-F238E27FC236}">
                <a16:creationId xmlns:a16="http://schemas.microsoft.com/office/drawing/2014/main" id="{0A2EF52B-D403-0C2E-CD89-F4282CA61639}"/>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CED4CFD1-1A3B-E5BB-A373-6A4E2A20D16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85707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dark - 2 column">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19055"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4" name="Text Placeholder 13">
            <a:extLst>
              <a:ext uri="{FF2B5EF4-FFF2-40B4-BE49-F238E27FC236}">
                <a16:creationId xmlns:a16="http://schemas.microsoft.com/office/drawing/2014/main" id="{BDD5BE93-FEE9-F66A-C737-A309BC5FE25E}"/>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1D48FFCB-BEBF-F9B4-DD62-603BDEFDB1DE}"/>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FC7497F1-877D-CF1A-5DDF-05FBA73FC8E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23" name="Text Placeholder 4">
            <a:extLst>
              <a:ext uri="{FF2B5EF4-FFF2-40B4-BE49-F238E27FC236}">
                <a16:creationId xmlns:a16="http://schemas.microsoft.com/office/drawing/2014/main" id="{630BE9C8-647B-9A80-2846-3B716DBE4492}"/>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14" name="Graphic 13">
            <a:extLst>
              <a:ext uri="{FF2B5EF4-FFF2-40B4-BE49-F238E27FC236}">
                <a16:creationId xmlns:a16="http://schemas.microsoft.com/office/drawing/2014/main" id="{7ED8282A-9716-92BE-AB8F-69364F1604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527886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with photo - light">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6449BE9C-51E8-7793-6981-76F634DCFF58}"/>
              </a:ext>
            </a:extLst>
          </p:cNvPr>
          <p:cNvSpPr/>
          <p:nvPr userDrawn="1"/>
        </p:nvSpPr>
        <p:spPr>
          <a:xfrm>
            <a:off x="11039064" y="1202182"/>
            <a:ext cx="1152936" cy="432702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235131"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language is more subdued – no more Rainbow </a:t>
            </a:r>
            <a:r>
              <a:rPr lang="en-US" err="1"/>
              <a:t>Brite</a:t>
            </a:r>
            <a:r>
              <a:rPr lang="en-US"/>
              <a:t> colors! | Don’t forget to replace the right-hand image -&gt;</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2" name="Group 41">
            <a:extLst>
              <a:ext uri="{FF2B5EF4-FFF2-40B4-BE49-F238E27FC236}">
                <a16:creationId xmlns:a16="http://schemas.microsoft.com/office/drawing/2014/main" id="{DB438393-7017-DF39-40D5-AB02140E4B80}"/>
              </a:ext>
            </a:extLst>
          </p:cNvPr>
          <p:cNvGrpSpPr/>
          <p:nvPr userDrawn="1"/>
        </p:nvGrpSpPr>
        <p:grpSpPr>
          <a:xfrm rot="5400000">
            <a:off x="11584814" y="4834685"/>
            <a:ext cx="688975" cy="319557"/>
            <a:chOff x="-3552824" y="2412721"/>
            <a:chExt cx="688975" cy="319557"/>
          </a:xfrm>
          <a:solidFill>
            <a:schemeClr val="accent1"/>
          </a:solidFill>
        </p:grpSpPr>
        <p:sp>
          <p:nvSpPr>
            <p:cNvPr id="34" name="Oval 33">
              <a:extLst>
                <a:ext uri="{FF2B5EF4-FFF2-40B4-BE49-F238E27FC236}">
                  <a16:creationId xmlns:a16="http://schemas.microsoft.com/office/drawing/2014/main" id="{453E455A-3259-2514-0CA9-5EF5D803BEA5}"/>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DC80BE2E-FFFE-3E1C-2074-72B5C5B9957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667AC378-52D7-C1D7-3D68-8BEDAA460FBC}"/>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1A621C33-03A7-BFD6-9E60-6C53A2EC172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5052F7A1-EA56-4DE8-7A1F-01097308C1F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C7A72CAF-5B9B-D77A-719D-F463270C99C3}"/>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Oval 39">
              <a:extLst>
                <a:ext uri="{FF2B5EF4-FFF2-40B4-BE49-F238E27FC236}">
                  <a16:creationId xmlns:a16="http://schemas.microsoft.com/office/drawing/2014/main" id="{FEAE48C9-97E4-7E82-6BB3-25BCC8B22676}"/>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Oval 40">
              <a:extLst>
                <a:ext uri="{FF2B5EF4-FFF2-40B4-BE49-F238E27FC236}">
                  <a16:creationId xmlns:a16="http://schemas.microsoft.com/office/drawing/2014/main" id="{F142726B-5C1C-430F-F10F-B4E4D6700F05}"/>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6" name="Rectangle 55">
            <a:extLst>
              <a:ext uri="{FF2B5EF4-FFF2-40B4-BE49-F238E27FC236}">
                <a16:creationId xmlns:a16="http://schemas.microsoft.com/office/drawing/2014/main" id="{F67AF05B-3FB1-AA1C-3AC7-C1AF736DF008}"/>
              </a:ext>
            </a:extLst>
          </p:cNvPr>
          <p:cNvSpPr/>
          <p:nvPr userDrawn="1"/>
        </p:nvSpPr>
        <p:spPr>
          <a:xfrm>
            <a:off x="9391419" y="2287979"/>
            <a:ext cx="2818354" cy="2710046"/>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A1D1306B-60C8-1248-87CE-34527333E132}"/>
              </a:ext>
            </a:extLst>
          </p:cNvPr>
          <p:cNvSpPr/>
          <p:nvPr userDrawn="1"/>
        </p:nvSpPr>
        <p:spPr>
          <a:xfrm>
            <a:off x="12738371" y="0"/>
            <a:ext cx="3873229"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images from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hlinkClick r:id="rId4"/>
              </a:rPr>
              <a:t>dam.solarwinds.com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or  approved stock sites like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hlinkClick r:id="rId5"/>
              </a:rPr>
              <a:t>unsplash.com</a:t>
            </a:r>
            <a:endParaRPr lang="en-US" sz="2000" b="0">
              <a:solidFill>
                <a:schemeClr val="tx1"/>
              </a:solidFill>
              <a:latin typeface="Roboto" panose="02000000000000000000" pitchFamily="2" charset="0"/>
              <a:ea typeface="Roboto" panose="02000000000000000000" pitchFamily="2" charset="0"/>
              <a:cs typeface="Roboto" panose="02000000000000000000" pitchFamily="2" charset="0"/>
            </a:endParaRP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Picture Placeholder 26">
            <a:extLst>
              <a:ext uri="{FF2B5EF4-FFF2-40B4-BE49-F238E27FC236}">
                <a16:creationId xmlns:a16="http://schemas.microsoft.com/office/drawing/2014/main" id="{DD9EB514-DA50-7BC9-EF23-0DDF23BBF3A0}"/>
              </a:ext>
            </a:extLst>
          </p:cNvPr>
          <p:cNvSpPr>
            <a:spLocks noGrp="1"/>
          </p:cNvSpPr>
          <p:nvPr>
            <p:ph type="pic" sz="quarter" idx="13" hasCustomPrompt="1"/>
          </p:nvPr>
        </p:nvSpPr>
        <p:spPr>
          <a:xfrm>
            <a:off x="8875642" y="2314636"/>
            <a:ext cx="3316358" cy="2168433"/>
          </a:xfrm>
          <a:prstGeom prst="rect">
            <a:avLst/>
          </a:prstGeom>
          <a:blipFill>
            <a:blip r:embed="rId6"/>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4" name="Text Placeholder 4">
            <a:extLst>
              <a:ext uri="{FF2B5EF4-FFF2-40B4-BE49-F238E27FC236}">
                <a16:creationId xmlns:a16="http://schemas.microsoft.com/office/drawing/2014/main" id="{2EF7D529-8CEB-3346-C56F-3A81CF24382A}"/>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EC2D28FD-83B9-5D2E-E1F3-5DDBBA4F9D33}"/>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226601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hoto - light -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84DB2-F15A-6BC1-C2B4-5D4810661825}"/>
              </a:ext>
            </a:extLst>
          </p:cNvPr>
          <p:cNvSpPr/>
          <p:nvPr userDrawn="1"/>
        </p:nvSpPr>
        <p:spPr>
          <a:xfrm>
            <a:off x="12704727" y="0"/>
            <a:ext cx="369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2"/>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3"/>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3538"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4" name="Rectangle 3">
            <a:extLst>
              <a:ext uri="{FF2B5EF4-FFF2-40B4-BE49-F238E27FC236}">
                <a16:creationId xmlns:a16="http://schemas.microsoft.com/office/drawing/2014/main" id="{9FBFDC5A-1CC0-D53A-6942-74E1A799D45C}"/>
              </a:ext>
            </a:extLst>
          </p:cNvPr>
          <p:cNvSpPr/>
          <p:nvPr userDrawn="1"/>
        </p:nvSpPr>
        <p:spPr>
          <a:xfrm>
            <a:off x="11039064" y="1202182"/>
            <a:ext cx="1152936" cy="432702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7" name="Group 6">
            <a:extLst>
              <a:ext uri="{FF2B5EF4-FFF2-40B4-BE49-F238E27FC236}">
                <a16:creationId xmlns:a16="http://schemas.microsoft.com/office/drawing/2014/main" id="{F49F048B-03BF-59AA-8330-C8EE4EB17832}"/>
              </a:ext>
            </a:extLst>
          </p:cNvPr>
          <p:cNvGrpSpPr/>
          <p:nvPr userDrawn="1"/>
        </p:nvGrpSpPr>
        <p:grpSpPr>
          <a:xfrm rot="5400000">
            <a:off x="11584814" y="4834685"/>
            <a:ext cx="688975" cy="319557"/>
            <a:chOff x="-3552824" y="2412721"/>
            <a:chExt cx="688975" cy="319557"/>
          </a:xfrm>
          <a:solidFill>
            <a:schemeClr val="accent1"/>
          </a:solidFill>
        </p:grpSpPr>
        <p:sp>
          <p:nvSpPr>
            <p:cNvPr id="8" name="Oval 7">
              <a:extLst>
                <a:ext uri="{FF2B5EF4-FFF2-40B4-BE49-F238E27FC236}">
                  <a16:creationId xmlns:a16="http://schemas.microsoft.com/office/drawing/2014/main" id="{3096F1B8-01EE-47E7-073B-DCBD495A3C13}"/>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5258615D-94FC-BEC5-C663-AD27EA700E04}"/>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8DAE5B3D-073E-74F8-E89F-99880D36E62B}"/>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8494499-EB2B-00AB-AC43-F2F44114C7B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413275A3-8C23-2FE2-EA49-FA54BD2D822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F6EC8FD2-D70F-91A8-5CE1-29DCEA4BD1A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05414953-3415-01BA-2C8B-A05AF854DE7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6BFB41EF-F335-F34D-312D-839FDDA41AC0}"/>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B3992030-99BD-BE3F-69CC-E78FC564C357}"/>
              </a:ext>
            </a:extLst>
          </p:cNvPr>
          <p:cNvSpPr/>
          <p:nvPr userDrawn="1"/>
        </p:nvSpPr>
        <p:spPr>
          <a:xfrm>
            <a:off x="9391419" y="2321423"/>
            <a:ext cx="2818354" cy="2676602"/>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56402" y="903691"/>
            <a:ext cx="2442224" cy="305278"/>
          </a:xfrm>
          <a:prstGeom prst="rect">
            <a:avLst/>
          </a:prstGeom>
        </p:spPr>
      </p:pic>
      <p:sp>
        <p:nvSpPr>
          <p:cNvPr id="27" name="Picture Placeholder 26">
            <a:extLst>
              <a:ext uri="{FF2B5EF4-FFF2-40B4-BE49-F238E27FC236}">
                <a16:creationId xmlns:a16="http://schemas.microsoft.com/office/drawing/2014/main" id="{0F0430B5-C0F7-834F-B6E5-23A0D04A83E6}"/>
              </a:ext>
            </a:extLst>
          </p:cNvPr>
          <p:cNvSpPr>
            <a:spLocks noGrp="1"/>
          </p:cNvSpPr>
          <p:nvPr>
            <p:ph type="pic" sz="quarter" idx="13" hasCustomPrompt="1"/>
          </p:nvPr>
        </p:nvSpPr>
        <p:spPr>
          <a:xfrm>
            <a:off x="8875642" y="2314636"/>
            <a:ext cx="3316358" cy="2168433"/>
          </a:xfrm>
          <a:prstGeom prst="rect">
            <a:avLst/>
          </a:prstGeom>
          <a:blipFill>
            <a:blip r:embed="rId8"/>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 name="Rectangle 2">
            <a:extLst>
              <a:ext uri="{FF2B5EF4-FFF2-40B4-BE49-F238E27FC236}">
                <a16:creationId xmlns:a16="http://schemas.microsoft.com/office/drawing/2014/main" id="{9E27D68A-C9BA-1492-7F08-85AC881E8E2B}"/>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Tree>
    <p:extLst>
      <p:ext uri="{BB962C8B-B14F-4D97-AF65-F5344CB8AC3E}">
        <p14:creationId xmlns:p14="http://schemas.microsoft.com/office/powerpoint/2010/main" val="3182892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hoto - medium">
    <p:bg>
      <p:bgPr>
        <a:solidFill>
          <a:srgbClr val="6E8C9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4521C5-8153-7873-388E-B28C1D2A074C}"/>
              </a:ext>
            </a:extLst>
          </p:cNvPr>
          <p:cNvSpPr/>
          <p:nvPr userDrawn="1"/>
        </p:nvSpPr>
        <p:spPr>
          <a:xfrm>
            <a:off x="9464941" y="5679324"/>
            <a:ext cx="2727060" cy="1178676"/>
          </a:xfrm>
          <a:prstGeom prst="rect">
            <a:avLst/>
          </a:prstGeom>
          <a:solidFill>
            <a:srgbClr val="617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C20570-2F51-7804-C4CD-CA7868A1020D}"/>
              </a:ext>
            </a:extLst>
          </p:cNvPr>
          <p:cNvSpPr/>
          <p:nvPr userDrawn="1"/>
        </p:nvSpPr>
        <p:spPr>
          <a:xfrm>
            <a:off x="9972879" y="1781351"/>
            <a:ext cx="2219121" cy="3942334"/>
          </a:xfrm>
          <a:prstGeom prst="rect">
            <a:avLst/>
          </a:prstGeom>
          <a:solidFill>
            <a:srgbClr val="617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0728"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grpSp>
        <p:nvGrpSpPr>
          <p:cNvPr id="11" name="Group 10">
            <a:extLst>
              <a:ext uri="{FF2B5EF4-FFF2-40B4-BE49-F238E27FC236}">
                <a16:creationId xmlns:a16="http://schemas.microsoft.com/office/drawing/2014/main" id="{48C32298-5B0B-578C-69CD-7A220E62FA1D}"/>
              </a:ext>
            </a:extLst>
          </p:cNvPr>
          <p:cNvGrpSpPr/>
          <p:nvPr userDrawn="1"/>
        </p:nvGrpSpPr>
        <p:grpSpPr>
          <a:xfrm>
            <a:off x="11214497" y="5593896"/>
            <a:ext cx="688975" cy="319557"/>
            <a:chOff x="-3552824" y="2412721"/>
            <a:chExt cx="688975" cy="319557"/>
          </a:xfrm>
          <a:solidFill>
            <a:schemeClr val="bg2">
              <a:alpha val="61735"/>
            </a:schemeClr>
          </a:solidFill>
        </p:grpSpPr>
        <p:sp>
          <p:nvSpPr>
            <p:cNvPr id="12" name="Oval 11">
              <a:extLst>
                <a:ext uri="{FF2B5EF4-FFF2-40B4-BE49-F238E27FC236}">
                  <a16:creationId xmlns:a16="http://schemas.microsoft.com/office/drawing/2014/main" id="{C1FF1132-D1A1-3421-D651-25194C253B29}"/>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FC13AAAD-A23C-8697-E31E-E4072631759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B63D5AE-4596-772A-BB17-E23B4A7F8051}"/>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302597E-FB88-AF23-73EE-31D85796CEF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F36054BA-7C99-1923-4E57-17AF6C8BF3DC}"/>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1" name="Oval 20">
              <a:extLst>
                <a:ext uri="{FF2B5EF4-FFF2-40B4-BE49-F238E27FC236}">
                  <a16:creationId xmlns:a16="http://schemas.microsoft.com/office/drawing/2014/main" id="{C74B4E36-7782-8A67-7F46-60BABEF28C50}"/>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2" name="Oval 21">
              <a:extLst>
                <a:ext uri="{FF2B5EF4-FFF2-40B4-BE49-F238E27FC236}">
                  <a16:creationId xmlns:a16="http://schemas.microsoft.com/office/drawing/2014/main" id="{342D952C-6217-34A9-3D26-0AEBFF6231D4}"/>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Oval 22">
              <a:extLst>
                <a:ext uri="{FF2B5EF4-FFF2-40B4-BE49-F238E27FC236}">
                  <a16:creationId xmlns:a16="http://schemas.microsoft.com/office/drawing/2014/main" id="{A409D01B-E5F5-8F4D-65B9-77E8A9EFD5DE}"/>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6" name="Rectangle 25">
            <a:extLst>
              <a:ext uri="{FF2B5EF4-FFF2-40B4-BE49-F238E27FC236}">
                <a16:creationId xmlns:a16="http://schemas.microsoft.com/office/drawing/2014/main" id="{8BCB0052-121C-1D8A-4D22-E043389A8893}"/>
              </a:ext>
            </a:extLst>
          </p:cNvPr>
          <p:cNvSpPr/>
          <p:nvPr userDrawn="1"/>
        </p:nvSpPr>
        <p:spPr>
          <a:xfrm>
            <a:off x="12657911" y="0"/>
            <a:ext cx="369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5"/>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6"/>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br>
              <a:rPr lang="en-US" sz="2000" b="0">
                <a:solidFill>
                  <a:schemeClr val="tx1"/>
                </a:solidFill>
                <a:latin typeface="Roboto" panose="02000000000000000000" pitchFamily="2" charset="0"/>
                <a:ea typeface="Roboto" panose="02000000000000000000" pitchFamily="2" charset="0"/>
                <a:cs typeface="Roboto" panose="02000000000000000000" pitchFamily="2" charset="0"/>
              </a:rPr>
            </a:b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Dark grey can be used for emphasis in small quantities</a:t>
            </a:r>
          </a:p>
        </p:txBody>
      </p:sp>
      <p:sp>
        <p:nvSpPr>
          <p:cNvPr id="27" name="Picture Placeholder 26">
            <a:extLst>
              <a:ext uri="{FF2B5EF4-FFF2-40B4-BE49-F238E27FC236}">
                <a16:creationId xmlns:a16="http://schemas.microsoft.com/office/drawing/2014/main" id="{C97FF13D-F351-87DA-E781-D7289E954CBF}"/>
              </a:ext>
            </a:extLst>
          </p:cNvPr>
          <p:cNvSpPr>
            <a:spLocks noGrp="1"/>
          </p:cNvSpPr>
          <p:nvPr>
            <p:ph type="pic" sz="quarter" idx="13" hasCustomPrompt="1"/>
          </p:nvPr>
        </p:nvSpPr>
        <p:spPr>
          <a:xfrm>
            <a:off x="8875642" y="2314636"/>
            <a:ext cx="3316358" cy="2168433"/>
          </a:xfrm>
          <a:prstGeom prst="rect">
            <a:avLst/>
          </a:prstGeom>
          <a:blipFill>
            <a:blip r:embed="rId7"/>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30" name="Text Placeholder 4">
            <a:extLst>
              <a:ext uri="{FF2B5EF4-FFF2-40B4-BE49-F238E27FC236}">
                <a16:creationId xmlns:a16="http://schemas.microsoft.com/office/drawing/2014/main" id="{D3E2AFD7-F178-96E6-CB29-3175D4DCB157}"/>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1" name="Text Placeholder 4">
            <a:extLst>
              <a:ext uri="{FF2B5EF4-FFF2-40B4-BE49-F238E27FC236}">
                <a16:creationId xmlns:a16="http://schemas.microsoft.com/office/drawing/2014/main" id="{64612782-401C-DBA2-3CFE-1B33024EBBF6}"/>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B4A37444-4EEA-40CC-EEF2-8BF12D7C32D1}"/>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521182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hoto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0728"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4" name="Rectangle 3">
            <a:extLst>
              <a:ext uri="{FF2B5EF4-FFF2-40B4-BE49-F238E27FC236}">
                <a16:creationId xmlns:a16="http://schemas.microsoft.com/office/drawing/2014/main" id="{871C9D32-93AA-35FF-70F2-DE246958F5CC}"/>
              </a:ext>
            </a:extLst>
          </p:cNvPr>
          <p:cNvSpPr/>
          <p:nvPr userDrawn="1"/>
        </p:nvSpPr>
        <p:spPr>
          <a:xfrm>
            <a:off x="12657911" y="0"/>
            <a:ext cx="3698600"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4"/>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5"/>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sp>
        <p:nvSpPr>
          <p:cNvPr id="23" name="Rectangle 22">
            <a:extLst>
              <a:ext uri="{FF2B5EF4-FFF2-40B4-BE49-F238E27FC236}">
                <a16:creationId xmlns:a16="http://schemas.microsoft.com/office/drawing/2014/main" id="{3EA0B07A-CD7A-F096-558E-E68E86C7957B}"/>
              </a:ext>
            </a:extLst>
          </p:cNvPr>
          <p:cNvSpPr/>
          <p:nvPr userDrawn="1"/>
        </p:nvSpPr>
        <p:spPr>
          <a:xfrm>
            <a:off x="10263936" y="1202182"/>
            <a:ext cx="1912824" cy="5655818"/>
          </a:xfrm>
          <a:prstGeom prst="rect">
            <a:avLst/>
          </a:prstGeom>
          <a:solidFill>
            <a:schemeClr val="tx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AFCEAC-1020-831B-BE76-8CDCE58A7961}"/>
              </a:ext>
            </a:extLst>
          </p:cNvPr>
          <p:cNvSpPr/>
          <p:nvPr userDrawn="1"/>
        </p:nvSpPr>
        <p:spPr>
          <a:xfrm>
            <a:off x="9270022" y="2544417"/>
            <a:ext cx="2918461" cy="2869096"/>
          </a:xfrm>
          <a:prstGeom prst="rect">
            <a:avLst/>
          </a:prstGeom>
          <a:solidFill>
            <a:schemeClr val="tx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78BAEAC-072E-02D0-AE22-0942BF4D75B7}"/>
              </a:ext>
            </a:extLst>
          </p:cNvPr>
          <p:cNvGrpSpPr/>
          <p:nvPr userDrawn="1"/>
        </p:nvGrpSpPr>
        <p:grpSpPr>
          <a:xfrm>
            <a:off x="9404275" y="4883876"/>
            <a:ext cx="688975" cy="319557"/>
            <a:chOff x="-3552824" y="2412721"/>
            <a:chExt cx="688975" cy="319557"/>
          </a:xfrm>
          <a:solidFill>
            <a:schemeClr val="bg2">
              <a:alpha val="61735"/>
            </a:schemeClr>
          </a:solidFill>
        </p:grpSpPr>
        <p:sp>
          <p:nvSpPr>
            <p:cNvPr id="28" name="Oval 27">
              <a:extLst>
                <a:ext uri="{FF2B5EF4-FFF2-40B4-BE49-F238E27FC236}">
                  <a16:creationId xmlns:a16="http://schemas.microsoft.com/office/drawing/2014/main" id="{95D1DDE1-7D25-D9BA-0F93-6929535D9FBD}"/>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993D3780-FD3D-C238-892F-33D9162F033F}"/>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3672326F-6FAF-E219-E504-0D1285BB84BC}"/>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969A0B84-95AA-46EB-67E6-04CBF99FD4F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6763D070-9604-C3A5-3E2C-12F7A5FA985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137F4B33-7382-C649-584F-834B7F830116}"/>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34AAACBE-E1AF-3C67-54F9-9748B1C1B74F}"/>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C1BB0BC8-11F7-3115-C621-CF4D115A5761}"/>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6" name="Picture Placeholder 26">
            <a:extLst>
              <a:ext uri="{FF2B5EF4-FFF2-40B4-BE49-F238E27FC236}">
                <a16:creationId xmlns:a16="http://schemas.microsoft.com/office/drawing/2014/main" id="{100CFC9E-9EA9-043C-7D03-784739399105}"/>
              </a:ext>
            </a:extLst>
          </p:cNvPr>
          <p:cNvSpPr>
            <a:spLocks noGrp="1"/>
          </p:cNvSpPr>
          <p:nvPr>
            <p:ph type="pic" sz="quarter" idx="13" hasCustomPrompt="1"/>
          </p:nvPr>
        </p:nvSpPr>
        <p:spPr>
          <a:xfrm>
            <a:off x="8875642" y="2314636"/>
            <a:ext cx="3316358" cy="2168433"/>
          </a:xfrm>
          <a:prstGeom prst="rect">
            <a:avLst/>
          </a:prstGeom>
          <a:blipFill>
            <a:blip r:embed="rId6"/>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6F56407B-5AF4-FE7B-24DF-DA7618566EB1}"/>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351194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Layout - 4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0B903846-72DF-DAA9-240F-50CB4DB555F3}"/>
              </a:ext>
            </a:extLst>
          </p:cNvPr>
          <p:cNvGrpSpPr/>
          <p:nvPr userDrawn="1"/>
        </p:nvGrpSpPr>
        <p:grpSpPr>
          <a:xfrm>
            <a:off x="594360" y="1467855"/>
            <a:ext cx="2564267" cy="5009743"/>
            <a:chOff x="534691" y="1728061"/>
            <a:chExt cx="3503908" cy="5009743"/>
          </a:xfrm>
        </p:grpSpPr>
        <p:sp>
          <p:nvSpPr>
            <p:cNvPr id="5" name="Rectangle 4">
              <a:extLst>
                <a:ext uri="{FF2B5EF4-FFF2-40B4-BE49-F238E27FC236}">
                  <a16:creationId xmlns:a16="http://schemas.microsoft.com/office/drawing/2014/main" id="{0E8052C4-80AE-E94F-CCDF-E417EC56C315}"/>
                </a:ext>
              </a:extLst>
            </p:cNvPr>
            <p:cNvSpPr/>
            <p:nvPr/>
          </p:nvSpPr>
          <p:spPr>
            <a:xfrm rot="5400000">
              <a:off x="2229366" y="33387"/>
              <a:ext cx="114560" cy="3503907"/>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34692" y="2309246"/>
              <a:ext cx="350390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8" name="Group 7">
            <a:extLst>
              <a:ext uri="{FF2B5EF4-FFF2-40B4-BE49-F238E27FC236}">
                <a16:creationId xmlns:a16="http://schemas.microsoft.com/office/drawing/2014/main" id="{B1E0A5C3-C942-9AD3-6287-D3C5311DD90C}"/>
              </a:ext>
            </a:extLst>
          </p:cNvPr>
          <p:cNvGrpSpPr/>
          <p:nvPr userDrawn="1"/>
        </p:nvGrpSpPr>
        <p:grpSpPr>
          <a:xfrm>
            <a:off x="3405294" y="1467855"/>
            <a:ext cx="2564267" cy="5009741"/>
            <a:chOff x="534691" y="1728061"/>
            <a:chExt cx="3503908" cy="5009741"/>
          </a:xfrm>
        </p:grpSpPr>
        <p:sp>
          <p:nvSpPr>
            <p:cNvPr id="9" name="Rectangle 8">
              <a:extLst>
                <a:ext uri="{FF2B5EF4-FFF2-40B4-BE49-F238E27FC236}">
                  <a16:creationId xmlns:a16="http://schemas.microsoft.com/office/drawing/2014/main" id="{05E048D8-6F1C-C5D7-5FB4-793FCCFAC620}"/>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534692" y="2309245"/>
              <a:ext cx="350390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12" name="Group 11">
            <a:extLst>
              <a:ext uri="{FF2B5EF4-FFF2-40B4-BE49-F238E27FC236}">
                <a16:creationId xmlns:a16="http://schemas.microsoft.com/office/drawing/2014/main" id="{509BA4D1-F5EF-D726-62C5-85341CF201BD}"/>
              </a:ext>
            </a:extLst>
          </p:cNvPr>
          <p:cNvGrpSpPr/>
          <p:nvPr userDrawn="1"/>
        </p:nvGrpSpPr>
        <p:grpSpPr>
          <a:xfrm>
            <a:off x="6216228" y="1467855"/>
            <a:ext cx="2564267" cy="5009741"/>
            <a:chOff x="534691" y="1728061"/>
            <a:chExt cx="3503908" cy="5009741"/>
          </a:xfrm>
        </p:grpSpPr>
        <p:sp>
          <p:nvSpPr>
            <p:cNvPr id="13" name="Rectangle 12">
              <a:extLst>
                <a:ext uri="{FF2B5EF4-FFF2-40B4-BE49-F238E27FC236}">
                  <a16:creationId xmlns:a16="http://schemas.microsoft.com/office/drawing/2014/main" id="{BC1F9A33-5078-DA89-4D2F-9A4E7AFE735F}"/>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FC278F2C-FAEE-666D-C9BC-D639C9A32A21}"/>
                </a:ext>
              </a:extLst>
            </p:cNvPr>
            <p:cNvSpPr/>
            <p:nvPr/>
          </p:nvSpPr>
          <p:spPr>
            <a:xfrm>
              <a:off x="534692" y="2309246"/>
              <a:ext cx="350390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8AB17F5E-869F-71A1-A8E4-D816372C85A8}"/>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E7F00F4F-ABB9-47F5-6147-E91A1BDB6AAA}"/>
              </a:ext>
            </a:extLst>
          </p:cNvPr>
          <p:cNvGrpSpPr/>
          <p:nvPr userDrawn="1"/>
        </p:nvGrpSpPr>
        <p:grpSpPr>
          <a:xfrm>
            <a:off x="9027163" y="1467855"/>
            <a:ext cx="2564267" cy="5009741"/>
            <a:chOff x="534691" y="1728061"/>
            <a:chExt cx="3503908" cy="5009741"/>
          </a:xfrm>
        </p:grpSpPr>
        <p:sp>
          <p:nvSpPr>
            <p:cNvPr id="17" name="Rectangle 16">
              <a:extLst>
                <a:ext uri="{FF2B5EF4-FFF2-40B4-BE49-F238E27FC236}">
                  <a16:creationId xmlns:a16="http://schemas.microsoft.com/office/drawing/2014/main" id="{901B9A26-DC12-5E72-0B01-9F6E999BD3AB}"/>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0C877F6B-06C7-558B-DF98-2AA76483C44A}"/>
                </a:ext>
              </a:extLst>
            </p:cNvPr>
            <p:cNvSpPr/>
            <p:nvPr/>
          </p:nvSpPr>
          <p:spPr>
            <a:xfrm>
              <a:off x="534692" y="2309246"/>
              <a:ext cx="350390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1C923792-E458-5D36-0C20-9733ECE93C20}"/>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9">
            <a:extLst>
              <a:ext uri="{FF2B5EF4-FFF2-40B4-BE49-F238E27FC236}">
                <a16:creationId xmlns:a16="http://schemas.microsoft.com/office/drawing/2014/main" id="{FB4105E8-8711-D69D-D0C2-21F156987360}"/>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67C4ED87-667A-CB1B-9CC8-4C0084814319}"/>
              </a:ext>
            </a:extLst>
          </p:cNvPr>
          <p:cNvSpPr>
            <a:spLocks noGrp="1"/>
          </p:cNvSpPr>
          <p:nvPr>
            <p:ph type="body" sz="quarter" idx="17" hasCustomPrompt="1"/>
          </p:nvPr>
        </p:nvSpPr>
        <p:spPr>
          <a:xfrm>
            <a:off x="6214594"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5" name="Text Placeholder 37">
            <a:extLst>
              <a:ext uri="{FF2B5EF4-FFF2-40B4-BE49-F238E27FC236}">
                <a16:creationId xmlns:a16="http://schemas.microsoft.com/office/drawing/2014/main" id="{3EDBAEE5-E57B-C723-284C-25C3F9CD57D9}"/>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21" name="Rectangle 20">
            <a:extLst>
              <a:ext uri="{FF2B5EF4-FFF2-40B4-BE49-F238E27FC236}">
                <a16:creationId xmlns:a16="http://schemas.microsoft.com/office/drawing/2014/main" id="{CCA1A9C7-D614-CDF4-55FE-AFDFA2659DD8}"/>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2" name="Text Placeholder 39">
            <a:extLst>
              <a:ext uri="{FF2B5EF4-FFF2-40B4-BE49-F238E27FC236}">
                <a16:creationId xmlns:a16="http://schemas.microsoft.com/office/drawing/2014/main" id="{EAE04FEB-90AE-7AD1-2854-6D078A2FB470}"/>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39">
            <a:extLst>
              <a:ext uri="{FF2B5EF4-FFF2-40B4-BE49-F238E27FC236}">
                <a16:creationId xmlns:a16="http://schemas.microsoft.com/office/drawing/2014/main" id="{41F4EAD7-D4BF-2CBB-CAED-4797BCBDC198}"/>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39">
            <a:extLst>
              <a:ext uri="{FF2B5EF4-FFF2-40B4-BE49-F238E27FC236}">
                <a16:creationId xmlns:a16="http://schemas.microsoft.com/office/drawing/2014/main" id="{EE148AF0-19E1-D88C-FEE8-50C2A8BA237B}"/>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195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Layout - 4c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 name="Rectangle 4">
            <a:extLst>
              <a:ext uri="{FF2B5EF4-FFF2-40B4-BE49-F238E27FC236}">
                <a16:creationId xmlns:a16="http://schemas.microsoft.com/office/drawing/2014/main" id="{3C0A901F-F148-AE78-E052-F4EED9064C9B}"/>
              </a:ext>
            </a:extLst>
          </p:cNvPr>
          <p:cNvSpPr/>
          <p:nvPr/>
        </p:nvSpPr>
        <p:spPr>
          <a:xfrm rot="5400000">
            <a:off x="1819214"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3904D6BC-8CA5-0978-AF15-04F882EA3BE2}"/>
              </a:ext>
            </a:extLst>
          </p:cNvPr>
          <p:cNvSpPr/>
          <p:nvPr/>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7B87FB6A-666F-6A13-2B86-2BD1C74DF86A}"/>
              </a:ext>
            </a:extLst>
          </p:cNvPr>
          <p:cNvSpPr/>
          <p:nvPr userDrawn="1"/>
        </p:nvSpPr>
        <p:spPr>
          <a:xfrm flipV="1">
            <a:off x="594360"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E8F10602-BEA5-98A3-4A90-F3007FB14823}"/>
              </a:ext>
            </a:extLst>
          </p:cNvPr>
          <p:cNvSpPr/>
          <p:nvPr/>
        </p:nvSpPr>
        <p:spPr>
          <a:xfrm rot="5400000">
            <a:off x="4630148"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8" name="Rectangle 27">
            <a:extLst>
              <a:ext uri="{FF2B5EF4-FFF2-40B4-BE49-F238E27FC236}">
                <a16:creationId xmlns:a16="http://schemas.microsoft.com/office/drawing/2014/main" id="{F0E44188-3E2F-09C7-DAFB-A1440F805233}"/>
              </a:ext>
            </a:extLst>
          </p:cNvPr>
          <p:cNvSpPr/>
          <p:nvPr/>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9" name="Rectangle 28">
            <a:extLst>
              <a:ext uri="{FF2B5EF4-FFF2-40B4-BE49-F238E27FC236}">
                <a16:creationId xmlns:a16="http://schemas.microsoft.com/office/drawing/2014/main" id="{3BE0CED9-022C-D2FC-63F5-1187BD24B959}"/>
              </a:ext>
            </a:extLst>
          </p:cNvPr>
          <p:cNvSpPr/>
          <p:nvPr userDrawn="1"/>
        </p:nvSpPr>
        <p:spPr>
          <a:xfrm flipV="1">
            <a:off x="3405294"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4D43DCB6-F490-6FDF-C888-76B80E637728}"/>
              </a:ext>
            </a:extLst>
          </p:cNvPr>
          <p:cNvSpPr/>
          <p:nvPr/>
        </p:nvSpPr>
        <p:spPr>
          <a:xfrm rot="5400000">
            <a:off x="7441082"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204B1086-84FE-00D0-347D-024094D759FD}"/>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2FB73E55-35EC-4BAC-C79F-4C9085793FC0}"/>
              </a:ext>
            </a:extLst>
          </p:cNvPr>
          <p:cNvSpPr/>
          <p:nvPr userDrawn="1"/>
        </p:nvSpPr>
        <p:spPr>
          <a:xfrm flipV="1">
            <a:off x="6216228"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BB57F672-0273-B5B1-5CCE-803E4A1F24D2}"/>
              </a:ext>
            </a:extLst>
          </p:cNvPr>
          <p:cNvSpPr/>
          <p:nvPr/>
        </p:nvSpPr>
        <p:spPr>
          <a:xfrm rot="5400000">
            <a:off x="10252017"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FA5A80DA-EC9A-B89A-69D5-64A743EE0FF3}"/>
              </a:ext>
            </a:extLst>
          </p:cNvPr>
          <p:cNvSpPr/>
          <p:nvPr/>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A690DCEE-3B68-26DE-65C1-E2FDFB63388E}"/>
              </a:ext>
            </a:extLst>
          </p:cNvPr>
          <p:cNvSpPr/>
          <p:nvPr userDrawn="1"/>
        </p:nvSpPr>
        <p:spPr>
          <a:xfrm flipV="1">
            <a:off x="9027163"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8" name="Text Placeholder 37">
            <a:extLst>
              <a:ext uri="{FF2B5EF4-FFF2-40B4-BE49-F238E27FC236}">
                <a16:creationId xmlns:a16="http://schemas.microsoft.com/office/drawing/2014/main" id="{FA805E3B-0883-3B7E-A772-1B9CCC641767}"/>
              </a:ext>
            </a:extLst>
          </p:cNvPr>
          <p:cNvSpPr>
            <a:spLocks noGrp="1"/>
          </p:cNvSpPr>
          <p:nvPr userDrawn="1">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7">
            <a:extLst>
              <a:ext uri="{FF2B5EF4-FFF2-40B4-BE49-F238E27FC236}">
                <a16:creationId xmlns:a16="http://schemas.microsoft.com/office/drawing/2014/main" id="{81992B42-EBF6-6A71-EFF3-3D6A206B071C}"/>
              </a:ext>
            </a:extLst>
          </p:cNvPr>
          <p:cNvSpPr>
            <a:spLocks noGrp="1"/>
          </p:cNvSpPr>
          <p:nvPr userDrawn="1">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2" name="Text Placeholder 37">
            <a:extLst>
              <a:ext uri="{FF2B5EF4-FFF2-40B4-BE49-F238E27FC236}">
                <a16:creationId xmlns:a16="http://schemas.microsoft.com/office/drawing/2014/main" id="{74783736-6BA3-1EAB-D458-139AB8BC3EF0}"/>
              </a:ext>
            </a:extLst>
          </p:cNvPr>
          <p:cNvSpPr>
            <a:spLocks noGrp="1"/>
          </p:cNvSpPr>
          <p:nvPr userDrawn="1">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4" name="Text Placeholder 37">
            <a:extLst>
              <a:ext uri="{FF2B5EF4-FFF2-40B4-BE49-F238E27FC236}">
                <a16:creationId xmlns:a16="http://schemas.microsoft.com/office/drawing/2014/main" id="{D3D6A225-F83F-1D7D-7986-641AC0750646}"/>
              </a:ext>
            </a:extLst>
          </p:cNvPr>
          <p:cNvSpPr>
            <a:spLocks noGrp="1"/>
          </p:cNvSpPr>
          <p:nvPr userDrawn="1">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 name="Rectangle 2">
            <a:extLst>
              <a:ext uri="{FF2B5EF4-FFF2-40B4-BE49-F238E27FC236}">
                <a16:creationId xmlns:a16="http://schemas.microsoft.com/office/drawing/2014/main" id="{6D29DD53-6295-FCD6-8DFF-961E7E81C68C}"/>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 name="Rectangle 1">
            <a:extLst>
              <a:ext uri="{FF2B5EF4-FFF2-40B4-BE49-F238E27FC236}">
                <a16:creationId xmlns:a16="http://schemas.microsoft.com/office/drawing/2014/main" id="{922F5288-684F-B13B-218E-EF6EB9496728}"/>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 name="Text Placeholder 39">
            <a:extLst>
              <a:ext uri="{FF2B5EF4-FFF2-40B4-BE49-F238E27FC236}">
                <a16:creationId xmlns:a16="http://schemas.microsoft.com/office/drawing/2014/main" id="{69D89A9E-BCC3-8C9C-EA65-02ACD9318B1F}"/>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9">
            <a:extLst>
              <a:ext uri="{FF2B5EF4-FFF2-40B4-BE49-F238E27FC236}">
                <a16:creationId xmlns:a16="http://schemas.microsoft.com/office/drawing/2014/main" id="{83050BD0-B250-8A7F-290B-975609385585}"/>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F675E4C3-0826-D0BD-38ED-17415FF01D91}"/>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9">
            <a:extLst>
              <a:ext uri="{FF2B5EF4-FFF2-40B4-BE49-F238E27FC236}">
                <a16:creationId xmlns:a16="http://schemas.microsoft.com/office/drawing/2014/main" id="{E7C06F57-0A64-3715-BA84-7C8A85167C97}"/>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941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umn Layout - 4c - medium">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 name="Rectangle 2">
            <a:extLst>
              <a:ext uri="{FF2B5EF4-FFF2-40B4-BE49-F238E27FC236}">
                <a16:creationId xmlns:a16="http://schemas.microsoft.com/office/drawing/2014/main" id="{40920A91-37C0-AA05-8869-F77A7AD76165}"/>
              </a:ext>
            </a:extLst>
          </p:cNvPr>
          <p:cNvSpPr/>
          <p:nvPr userDrawn="1"/>
        </p:nvSpPr>
        <p:spPr>
          <a:xfrm rot="5400000">
            <a:off x="1819214"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1022A2F8-F323-CFD3-82FA-1605E225DAB7}"/>
              </a:ext>
            </a:extLst>
          </p:cNvPr>
          <p:cNvSpPr/>
          <p:nvPr userDrawn="1"/>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cs typeface="Roboto Light" panose="02000000000000000000" pitchFamily="2" charset="0"/>
            </a:endParaRPr>
          </a:p>
        </p:txBody>
      </p:sp>
      <p:sp>
        <p:nvSpPr>
          <p:cNvPr id="6" name="Rectangle 5">
            <a:extLst>
              <a:ext uri="{FF2B5EF4-FFF2-40B4-BE49-F238E27FC236}">
                <a16:creationId xmlns:a16="http://schemas.microsoft.com/office/drawing/2014/main" id="{F97E593E-A5CE-2180-D1D3-2585D409F311}"/>
              </a:ext>
            </a:extLst>
          </p:cNvPr>
          <p:cNvSpPr/>
          <p:nvPr userDrawn="1"/>
        </p:nvSpPr>
        <p:spPr>
          <a:xfrm flipV="1">
            <a:off x="594360"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A1CC30C0-CD0F-6C57-EA9E-0303A492B970}"/>
              </a:ext>
            </a:extLst>
          </p:cNvPr>
          <p:cNvSpPr/>
          <p:nvPr userDrawn="1"/>
        </p:nvSpPr>
        <p:spPr>
          <a:xfrm rot="5400000">
            <a:off x="4630148"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E43B11D2-3F62-2EAC-C748-A2997B26A1AD}"/>
              </a:ext>
            </a:extLst>
          </p:cNvPr>
          <p:cNvSpPr/>
          <p:nvPr userDrawn="1"/>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44A791E9-9CE6-971F-740B-775D92921218}"/>
              </a:ext>
            </a:extLst>
          </p:cNvPr>
          <p:cNvSpPr/>
          <p:nvPr userDrawn="1"/>
        </p:nvSpPr>
        <p:spPr>
          <a:xfrm flipV="1">
            <a:off x="3405294"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7B1ECFC9-E51C-33F3-DC5B-1AC3EE47861A}"/>
              </a:ext>
            </a:extLst>
          </p:cNvPr>
          <p:cNvSpPr/>
          <p:nvPr userDrawn="1"/>
        </p:nvSpPr>
        <p:spPr>
          <a:xfrm rot="5400000">
            <a:off x="7441082"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B5B62BE3-EDBA-035C-57FC-FD0B09E6902E}"/>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84DD0604-2FCC-C6A7-9BC3-F15073384F18}"/>
              </a:ext>
            </a:extLst>
          </p:cNvPr>
          <p:cNvSpPr/>
          <p:nvPr userDrawn="1"/>
        </p:nvSpPr>
        <p:spPr>
          <a:xfrm flipV="1">
            <a:off x="6216228"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FBC151F6-21F2-14CA-0C9F-96F8061A37BF}"/>
              </a:ext>
            </a:extLst>
          </p:cNvPr>
          <p:cNvSpPr/>
          <p:nvPr userDrawn="1"/>
        </p:nvSpPr>
        <p:spPr>
          <a:xfrm rot="5400000">
            <a:off x="10252017"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3A0384AA-261B-0140-905D-D1A77EE99953}"/>
              </a:ext>
            </a:extLst>
          </p:cNvPr>
          <p:cNvSpPr/>
          <p:nvPr userDrawn="1"/>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FD6DB166-3196-82ED-A830-4E8FBF4EA9E7}"/>
              </a:ext>
            </a:extLst>
          </p:cNvPr>
          <p:cNvSpPr/>
          <p:nvPr userDrawn="1"/>
        </p:nvSpPr>
        <p:spPr>
          <a:xfrm flipV="1">
            <a:off x="9027163"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3" name="Text Placeholder 37">
            <a:extLst>
              <a:ext uri="{FF2B5EF4-FFF2-40B4-BE49-F238E27FC236}">
                <a16:creationId xmlns:a16="http://schemas.microsoft.com/office/drawing/2014/main" id="{A55F1543-723E-3518-0F4A-0B7DE25AB516}"/>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6" name="Text Placeholder 37">
            <a:extLst>
              <a:ext uri="{FF2B5EF4-FFF2-40B4-BE49-F238E27FC236}">
                <a16:creationId xmlns:a16="http://schemas.microsoft.com/office/drawing/2014/main" id="{37E7BC8F-8E77-0BF7-5B7F-CB324D4E9359}"/>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8" name="Text Placeholder 37">
            <a:extLst>
              <a:ext uri="{FF2B5EF4-FFF2-40B4-BE49-F238E27FC236}">
                <a16:creationId xmlns:a16="http://schemas.microsoft.com/office/drawing/2014/main" id="{85EA15B3-B713-B928-1A8D-2DAC4F6E8014}"/>
              </a:ext>
            </a:extLst>
          </p:cNvPr>
          <p:cNvSpPr>
            <a:spLocks noGrp="1"/>
          </p:cNvSpPr>
          <p:nvPr>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38B35551-28AD-860F-3684-349F50B81427}"/>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4" name="Text Placeholder 39">
            <a:extLst>
              <a:ext uri="{FF2B5EF4-FFF2-40B4-BE49-F238E27FC236}">
                <a16:creationId xmlns:a16="http://schemas.microsoft.com/office/drawing/2014/main" id="{C7FB4CF5-DA9E-F1E7-E6C4-9128F9041AB7}"/>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9">
            <a:extLst>
              <a:ext uri="{FF2B5EF4-FFF2-40B4-BE49-F238E27FC236}">
                <a16:creationId xmlns:a16="http://schemas.microsoft.com/office/drawing/2014/main" id="{F29A9657-BDFD-7A84-6074-D64B520C068D}"/>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39">
            <a:extLst>
              <a:ext uri="{FF2B5EF4-FFF2-40B4-BE49-F238E27FC236}">
                <a16:creationId xmlns:a16="http://schemas.microsoft.com/office/drawing/2014/main" id="{5B1B6703-974F-6717-85E1-AAD93F3E1D57}"/>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9">
            <a:extLst>
              <a:ext uri="{FF2B5EF4-FFF2-40B4-BE49-F238E27FC236}">
                <a16:creationId xmlns:a16="http://schemas.microsoft.com/office/drawing/2014/main" id="{59236A05-47CD-8C34-D6FF-DE0457960623}"/>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7" name="Graphic 26">
            <a:extLst>
              <a:ext uri="{FF2B5EF4-FFF2-40B4-BE49-F238E27FC236}">
                <a16:creationId xmlns:a16="http://schemas.microsoft.com/office/drawing/2014/main" id="{2F0D17D6-2D01-4401-DA00-0478D8D7835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29965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 name="Picture 9">
            <a:extLst>
              <a:ext uri="{FF2B5EF4-FFF2-40B4-BE49-F238E27FC236}">
                <a16:creationId xmlns:a16="http://schemas.microsoft.com/office/drawing/2014/main" id="{0144C44F-EB19-F081-346A-0C824BC375B4}"/>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56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Text Placeholder 2">
            <a:extLst>
              <a:ext uri="{FF2B5EF4-FFF2-40B4-BE49-F238E27FC236}">
                <a16:creationId xmlns:a16="http://schemas.microsoft.com/office/drawing/2014/main" id="{68D3541B-7750-2413-DC72-F10CCD447E3F}"/>
              </a:ext>
            </a:extLst>
          </p:cNvPr>
          <p:cNvSpPr>
            <a:spLocks noGrp="1"/>
          </p:cNvSpPr>
          <p:nvPr>
            <p:ph type="body" sz="quarter" idx="15"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6589033C-3B95-14D6-28C3-24BBF20C1976}"/>
              </a:ext>
            </a:extLst>
          </p:cNvPr>
          <p:cNvSpPr>
            <a:spLocks noGrp="1"/>
          </p:cNvSpPr>
          <p:nvPr>
            <p:ph type="body" sz="quarter" idx="16"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12D92AB2-E143-1C4B-0BC4-3EAAB1F86236}"/>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11" name="Rectangle 10">
            <a:extLst>
              <a:ext uri="{FF2B5EF4-FFF2-40B4-BE49-F238E27FC236}">
                <a16:creationId xmlns:a16="http://schemas.microsoft.com/office/drawing/2014/main" id="{D4A113DE-7EE1-F22E-D2DD-8F16CD3CCE1C}"/>
              </a:ext>
            </a:extLst>
          </p:cNvPr>
          <p:cNvSpPr/>
          <p:nvPr userDrawn="1"/>
        </p:nvSpPr>
        <p:spPr>
          <a:xfrm>
            <a:off x="12664052" y="23405"/>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or put it in the lower right-hand corner</a:t>
            </a:r>
          </a:p>
        </p:txBody>
      </p:sp>
      <p:sp>
        <p:nvSpPr>
          <p:cNvPr id="12" name="Picture Placeholder 11">
            <a:extLst>
              <a:ext uri="{FF2B5EF4-FFF2-40B4-BE49-F238E27FC236}">
                <a16:creationId xmlns:a16="http://schemas.microsoft.com/office/drawing/2014/main" id="{3838D618-B489-E35A-60AD-34821D7CF17E}"/>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3" name="Picture Placeholder 11">
            <a:extLst>
              <a:ext uri="{FF2B5EF4-FFF2-40B4-BE49-F238E27FC236}">
                <a16:creationId xmlns:a16="http://schemas.microsoft.com/office/drawing/2014/main" id="{F7D2A37E-F9E5-F1A9-5D49-6B9A05A838BB}"/>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3" name="Picture 6">
            <a:extLst>
              <a:ext uri="{FF2B5EF4-FFF2-40B4-BE49-F238E27FC236}">
                <a16:creationId xmlns:a16="http://schemas.microsoft.com/office/drawing/2014/main" id="{D0FF533A-B3C3-0CE3-DEA3-3491967B5B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3555009702"/>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ontent Slide - light">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2" name="Rectangle 1">
            <a:extLst>
              <a:ext uri="{FF2B5EF4-FFF2-40B4-BE49-F238E27FC236}">
                <a16:creationId xmlns:a16="http://schemas.microsoft.com/office/drawing/2014/main" id="{8FB1BAC1-BB9D-1BDD-A0CB-22CFF1F273EE}"/>
              </a:ext>
            </a:extLst>
          </p:cNvPr>
          <p:cNvSpPr/>
          <p:nvPr userDrawn="1"/>
        </p:nvSpPr>
        <p:spPr>
          <a:xfrm rot="5400000">
            <a:off x="1819214"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85BABE44-3B9D-DCE4-7D41-0BBBC862F091}"/>
              </a:ext>
            </a:extLst>
          </p:cNvPr>
          <p:cNvSpPr/>
          <p:nvPr userDrawn="1"/>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cs typeface="Roboto Light" panose="02000000000000000000" pitchFamily="2" charset="0"/>
            </a:endParaRPr>
          </a:p>
        </p:txBody>
      </p:sp>
      <p:sp>
        <p:nvSpPr>
          <p:cNvPr id="5" name="Rectangle 4">
            <a:extLst>
              <a:ext uri="{FF2B5EF4-FFF2-40B4-BE49-F238E27FC236}">
                <a16:creationId xmlns:a16="http://schemas.microsoft.com/office/drawing/2014/main" id="{A009B190-179A-EB0F-0EA4-24042EDA0011}"/>
              </a:ext>
            </a:extLst>
          </p:cNvPr>
          <p:cNvSpPr/>
          <p:nvPr userDrawn="1"/>
        </p:nvSpPr>
        <p:spPr>
          <a:xfrm flipV="1">
            <a:off x="594360"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5D1CA51E-6EAF-A0A9-2E56-C3C08DD81AE4}"/>
              </a:ext>
            </a:extLst>
          </p:cNvPr>
          <p:cNvSpPr/>
          <p:nvPr userDrawn="1"/>
        </p:nvSpPr>
        <p:spPr>
          <a:xfrm rot="5400000">
            <a:off x="4630148"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12D07F14-D3A4-F131-06CF-0DDB4014DB65}"/>
              </a:ext>
            </a:extLst>
          </p:cNvPr>
          <p:cNvSpPr/>
          <p:nvPr userDrawn="1"/>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DB2AF10B-72F3-2DA9-8217-45F15C7178B6}"/>
              </a:ext>
            </a:extLst>
          </p:cNvPr>
          <p:cNvSpPr/>
          <p:nvPr userDrawn="1"/>
        </p:nvSpPr>
        <p:spPr>
          <a:xfrm flipV="1">
            <a:off x="3405294"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89237549-D1C9-B5F3-000A-C13E685F072F}"/>
              </a:ext>
            </a:extLst>
          </p:cNvPr>
          <p:cNvSpPr/>
          <p:nvPr userDrawn="1"/>
        </p:nvSpPr>
        <p:spPr>
          <a:xfrm rot="5400000">
            <a:off x="7441082"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0" name="Rectangle 39">
            <a:extLst>
              <a:ext uri="{FF2B5EF4-FFF2-40B4-BE49-F238E27FC236}">
                <a16:creationId xmlns:a16="http://schemas.microsoft.com/office/drawing/2014/main" id="{C5B0C74C-7958-8AF8-BFD2-EDA0BBDF1F29}"/>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CB0BC80F-C256-E22C-549B-4ED6E96EF6D1}"/>
              </a:ext>
            </a:extLst>
          </p:cNvPr>
          <p:cNvSpPr/>
          <p:nvPr userDrawn="1"/>
        </p:nvSpPr>
        <p:spPr>
          <a:xfrm flipV="1">
            <a:off x="6216228"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2" name="Rectangle 41">
            <a:extLst>
              <a:ext uri="{FF2B5EF4-FFF2-40B4-BE49-F238E27FC236}">
                <a16:creationId xmlns:a16="http://schemas.microsoft.com/office/drawing/2014/main" id="{C3D70DE5-6315-5059-DDB5-B6F7D8934651}"/>
              </a:ext>
            </a:extLst>
          </p:cNvPr>
          <p:cNvSpPr/>
          <p:nvPr userDrawn="1"/>
        </p:nvSpPr>
        <p:spPr>
          <a:xfrm rot="5400000">
            <a:off x="10252017"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3" name="Rectangle 42">
            <a:extLst>
              <a:ext uri="{FF2B5EF4-FFF2-40B4-BE49-F238E27FC236}">
                <a16:creationId xmlns:a16="http://schemas.microsoft.com/office/drawing/2014/main" id="{15870E92-9B35-4E24-228D-C575DF396C0E}"/>
              </a:ext>
            </a:extLst>
          </p:cNvPr>
          <p:cNvSpPr/>
          <p:nvPr userDrawn="1"/>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77355680-19F0-6C92-3C39-A2F1F76CADA1}"/>
              </a:ext>
            </a:extLst>
          </p:cNvPr>
          <p:cNvSpPr/>
          <p:nvPr userDrawn="1"/>
        </p:nvSpPr>
        <p:spPr>
          <a:xfrm flipV="1">
            <a:off x="9027163"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5" name="Text Placeholder 37">
            <a:extLst>
              <a:ext uri="{FF2B5EF4-FFF2-40B4-BE49-F238E27FC236}">
                <a16:creationId xmlns:a16="http://schemas.microsoft.com/office/drawing/2014/main" id="{F04D192F-E272-3A6E-EA0F-D7C511CD735F}"/>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7" name="Text Placeholder 37">
            <a:extLst>
              <a:ext uri="{FF2B5EF4-FFF2-40B4-BE49-F238E27FC236}">
                <a16:creationId xmlns:a16="http://schemas.microsoft.com/office/drawing/2014/main" id="{33A224C0-B156-AC91-C6EB-BC7756549A14}"/>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9" name="Text Placeholder 37">
            <a:extLst>
              <a:ext uri="{FF2B5EF4-FFF2-40B4-BE49-F238E27FC236}">
                <a16:creationId xmlns:a16="http://schemas.microsoft.com/office/drawing/2014/main" id="{3C85D4CA-5647-BF2D-5A5E-369424E77F37}"/>
              </a:ext>
            </a:extLst>
          </p:cNvPr>
          <p:cNvSpPr>
            <a:spLocks noGrp="1"/>
          </p:cNvSpPr>
          <p:nvPr>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51" name="Text Placeholder 37">
            <a:extLst>
              <a:ext uri="{FF2B5EF4-FFF2-40B4-BE49-F238E27FC236}">
                <a16:creationId xmlns:a16="http://schemas.microsoft.com/office/drawing/2014/main" id="{D6B97FFE-4CD7-F52E-87A1-6E089A780ABF}"/>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4" name="Rectangle 13">
            <a:extLst>
              <a:ext uri="{FF2B5EF4-FFF2-40B4-BE49-F238E27FC236}">
                <a16:creationId xmlns:a16="http://schemas.microsoft.com/office/drawing/2014/main" id="{6C88FF6F-8389-46FD-55F2-144F71EE417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9" name="Text Placeholder 39">
            <a:extLst>
              <a:ext uri="{FF2B5EF4-FFF2-40B4-BE49-F238E27FC236}">
                <a16:creationId xmlns:a16="http://schemas.microsoft.com/office/drawing/2014/main" id="{EED33FC8-37A7-0089-16A3-9BA88C50AEC9}"/>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39">
            <a:extLst>
              <a:ext uri="{FF2B5EF4-FFF2-40B4-BE49-F238E27FC236}">
                <a16:creationId xmlns:a16="http://schemas.microsoft.com/office/drawing/2014/main" id="{84144809-BE82-B74E-F079-1E3ECAC34502}"/>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9">
            <a:extLst>
              <a:ext uri="{FF2B5EF4-FFF2-40B4-BE49-F238E27FC236}">
                <a16:creationId xmlns:a16="http://schemas.microsoft.com/office/drawing/2014/main" id="{D6D596F9-CF3A-ECC3-FE2E-3D9F47B92DE8}"/>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9">
            <a:extLst>
              <a:ext uri="{FF2B5EF4-FFF2-40B4-BE49-F238E27FC236}">
                <a16:creationId xmlns:a16="http://schemas.microsoft.com/office/drawing/2014/main" id="{FC1DC6CC-4FC7-770C-0540-1409F791DCAA}"/>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4" name="Graphic 23">
            <a:extLst>
              <a:ext uri="{FF2B5EF4-FFF2-40B4-BE49-F238E27FC236}">
                <a16:creationId xmlns:a16="http://schemas.microsoft.com/office/drawing/2014/main" id="{6095C9FD-392E-7C6A-DABF-316BD1595E3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806796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ontent Slide - light">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40CA9C89-FA8C-B01E-2EE0-713AF050E14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9892605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umn Layout - 3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9" name="Group 48">
            <a:extLst>
              <a:ext uri="{FF2B5EF4-FFF2-40B4-BE49-F238E27FC236}">
                <a16:creationId xmlns:a16="http://schemas.microsoft.com/office/drawing/2014/main" id="{9BA41794-AD8A-0AB3-3146-D40FF81FB7A9}"/>
              </a:ext>
            </a:extLst>
          </p:cNvPr>
          <p:cNvGrpSpPr/>
          <p:nvPr userDrawn="1"/>
        </p:nvGrpSpPr>
        <p:grpSpPr>
          <a:xfrm>
            <a:off x="741888" y="1467854"/>
            <a:ext cx="10708224" cy="5009744"/>
            <a:chOff x="759250" y="1467854"/>
            <a:chExt cx="10708224"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759250"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4436212"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2" name="Group 21">
              <a:extLst>
                <a:ext uri="{FF2B5EF4-FFF2-40B4-BE49-F238E27FC236}">
                  <a16:creationId xmlns:a16="http://schemas.microsoft.com/office/drawing/2014/main" id="{A0063580-F250-0B11-34D4-47A29F00FEAE}"/>
                </a:ext>
              </a:extLst>
            </p:cNvPr>
            <p:cNvGrpSpPr/>
            <p:nvPr userDrawn="1"/>
          </p:nvGrpSpPr>
          <p:grpSpPr>
            <a:xfrm>
              <a:off x="8113175" y="1467854"/>
              <a:ext cx="3354299" cy="5009742"/>
              <a:chOff x="6216228" y="1467854"/>
              <a:chExt cx="2564267" cy="5009742"/>
            </a:xfrm>
          </p:grpSpPr>
          <p:sp>
            <p:nvSpPr>
              <p:cNvPr id="13" name="Rectangle 12">
                <a:extLst>
                  <a:ext uri="{FF2B5EF4-FFF2-40B4-BE49-F238E27FC236}">
                    <a16:creationId xmlns:a16="http://schemas.microsoft.com/office/drawing/2014/main" id="{BC1F9A33-5078-DA89-4D2F-9A4E7AFE735F}"/>
                  </a:ext>
                </a:extLst>
              </p:cNvPr>
              <p:cNvSpPr/>
              <p:nvPr/>
            </p:nvSpPr>
            <p:spPr>
              <a:xfrm rot="5400000">
                <a:off x="7441082"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FC278F2C-FAEE-666D-C9BC-D639C9A32A21}"/>
                  </a:ext>
                </a:extLst>
              </p:cNvPr>
              <p:cNvSpPr/>
              <p:nvPr/>
            </p:nvSpPr>
            <p:spPr>
              <a:xfrm>
                <a:off x="6216229" y="2049040"/>
                <a:ext cx="2564266"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8AB17F5E-869F-71A1-A8E4-D816372C85A8}"/>
                  </a:ext>
                </a:extLst>
              </p:cNvPr>
              <p:cNvSpPr/>
              <p:nvPr userDrawn="1"/>
            </p:nvSpPr>
            <p:spPr>
              <a:xfrm flipV="1">
                <a:off x="6216228"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9">
            <a:extLst>
              <a:ext uri="{FF2B5EF4-FFF2-40B4-BE49-F238E27FC236}">
                <a16:creationId xmlns:a16="http://schemas.microsoft.com/office/drawing/2014/main" id="{FB4105E8-8711-D69D-D0C2-21F156987360}"/>
              </a:ext>
            </a:extLst>
          </p:cNvPr>
          <p:cNvSpPr>
            <a:spLocks noGrp="1"/>
          </p:cNvSpPr>
          <p:nvPr userDrawn="1">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67C4ED87-667A-CB1B-9CC8-4C0084814319}"/>
              </a:ext>
            </a:extLst>
          </p:cNvPr>
          <p:cNvSpPr>
            <a:spLocks noGrp="1"/>
          </p:cNvSpPr>
          <p:nvPr userDrawn="1">
            <p:ph type="body" sz="quarter" idx="17"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D4DF6973-25AF-8C92-CE55-54DA62130C83}"/>
              </a:ext>
            </a:extLst>
          </p:cNvPr>
          <p:cNvSpPr>
            <a:spLocks noGrp="1"/>
          </p:cNvSpPr>
          <p:nvPr>
            <p:ph type="body" sz="quarter" idx="22"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D99B5AD0-129D-81FB-8CE1-9353A8FADDEE}"/>
              </a:ext>
            </a:extLst>
          </p:cNvPr>
          <p:cNvSpPr>
            <a:spLocks noGrp="1"/>
          </p:cNvSpPr>
          <p:nvPr>
            <p:ph type="body" sz="quarter" idx="23"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232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umn Layout - 3c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C3E3EEF5-DB5D-16FE-0D6D-25D5A027A048}"/>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F0D38082-625A-5EDF-E551-7BF04E0B86FF}"/>
              </a:ext>
            </a:extLst>
          </p:cNvPr>
          <p:cNvSpPr/>
          <p:nvPr/>
        </p:nvSpPr>
        <p:spPr>
          <a:xfrm rot="5400000">
            <a:off x="9715683"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A983837D-7C69-FD72-68C4-A8BBD3DB93A3}"/>
              </a:ext>
            </a:extLst>
          </p:cNvPr>
          <p:cNvSpPr/>
          <p:nvPr/>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F2DFC1EB-B548-4851-6C75-8016A52F18AC}"/>
              </a:ext>
            </a:extLst>
          </p:cNvPr>
          <p:cNvSpPr/>
          <p:nvPr userDrawn="1"/>
        </p:nvSpPr>
        <p:spPr>
          <a:xfrm flipV="1">
            <a:off x="8095813"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6" name="Text Placeholder 37">
            <a:extLst>
              <a:ext uri="{FF2B5EF4-FFF2-40B4-BE49-F238E27FC236}">
                <a16:creationId xmlns:a16="http://schemas.microsoft.com/office/drawing/2014/main" id="{D18DD8F4-01D5-A450-C58D-C3B290952EB8}"/>
              </a:ext>
            </a:extLst>
          </p:cNvPr>
          <p:cNvSpPr>
            <a:spLocks noGrp="1"/>
          </p:cNvSpPr>
          <p:nvPr userDrawn="1">
            <p:ph type="body" sz="quarter" idx="22"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 name="Rectangle 1">
            <a:extLst>
              <a:ext uri="{FF2B5EF4-FFF2-40B4-BE49-F238E27FC236}">
                <a16:creationId xmlns:a16="http://schemas.microsoft.com/office/drawing/2014/main" id="{F100E935-E45F-E555-EB20-FE4D600ADC6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 Placeholder 39">
            <a:extLst>
              <a:ext uri="{FF2B5EF4-FFF2-40B4-BE49-F238E27FC236}">
                <a16:creationId xmlns:a16="http://schemas.microsoft.com/office/drawing/2014/main" id="{D3060810-EAA8-3586-A6B9-E20236B37573}"/>
              </a:ext>
            </a:extLst>
          </p:cNvPr>
          <p:cNvSpPr>
            <a:spLocks noGrp="1"/>
          </p:cNvSpPr>
          <p:nvPr>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9">
            <a:extLst>
              <a:ext uri="{FF2B5EF4-FFF2-40B4-BE49-F238E27FC236}">
                <a16:creationId xmlns:a16="http://schemas.microsoft.com/office/drawing/2014/main" id="{5683465C-9EC6-0B5E-C800-FF7A89E6DC30}"/>
              </a:ext>
            </a:extLst>
          </p:cNvPr>
          <p:cNvSpPr>
            <a:spLocks noGrp="1"/>
          </p:cNvSpPr>
          <p:nvPr>
            <p:ph type="body" sz="quarter" idx="23"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8E29F37C-35E7-0DA2-A1C3-5EEAEAF08CF9}"/>
              </a:ext>
            </a:extLst>
          </p:cNvPr>
          <p:cNvSpPr>
            <a:spLocks noGrp="1"/>
          </p:cNvSpPr>
          <p:nvPr>
            <p:ph type="body" sz="quarter" idx="24"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7239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umn Layout - 3c - med">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8" name="Rectangle 37">
            <a:extLst>
              <a:ext uri="{FF2B5EF4-FFF2-40B4-BE49-F238E27FC236}">
                <a16:creationId xmlns:a16="http://schemas.microsoft.com/office/drawing/2014/main" id="{D98F09C1-5402-243A-4459-6FB8B1BE9C2D}"/>
              </a:ext>
            </a:extLst>
          </p:cNvPr>
          <p:cNvSpPr/>
          <p:nvPr userDrawn="1"/>
        </p:nvSpPr>
        <p:spPr>
          <a:xfrm rot="5400000">
            <a:off x="9715683"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2C769B21-2911-88E9-61A5-63A573C170AF}"/>
              </a:ext>
            </a:extLst>
          </p:cNvPr>
          <p:cNvSpPr/>
          <p:nvPr userDrawn="1"/>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40" name="Rectangle 39">
            <a:extLst>
              <a:ext uri="{FF2B5EF4-FFF2-40B4-BE49-F238E27FC236}">
                <a16:creationId xmlns:a16="http://schemas.microsoft.com/office/drawing/2014/main" id="{A2970258-761B-029B-9F3A-89A9AA0A3739}"/>
              </a:ext>
            </a:extLst>
          </p:cNvPr>
          <p:cNvSpPr/>
          <p:nvPr userDrawn="1"/>
        </p:nvSpPr>
        <p:spPr>
          <a:xfrm flipV="1">
            <a:off x="8095813"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2" name="Text Placeholder 39">
            <a:extLst>
              <a:ext uri="{FF2B5EF4-FFF2-40B4-BE49-F238E27FC236}">
                <a16:creationId xmlns:a16="http://schemas.microsoft.com/office/drawing/2014/main" id="{081F8B25-44D3-8137-C0D6-7073CB4DAA88}"/>
              </a:ext>
            </a:extLst>
          </p:cNvPr>
          <p:cNvSpPr>
            <a:spLocks noGrp="1"/>
          </p:cNvSpPr>
          <p:nvPr>
            <p:ph type="body" sz="quarter" idx="14"/>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4" name="Text Placeholder 39">
            <a:extLst>
              <a:ext uri="{FF2B5EF4-FFF2-40B4-BE49-F238E27FC236}">
                <a16:creationId xmlns:a16="http://schemas.microsoft.com/office/drawing/2014/main" id="{FFF19B81-CA80-ABBF-E19A-EE35B4AE7F33}"/>
              </a:ext>
            </a:extLst>
          </p:cNvPr>
          <p:cNvSpPr>
            <a:spLocks noGrp="1"/>
          </p:cNvSpPr>
          <p:nvPr>
            <p:ph type="body" sz="quarter" idx="16"/>
          </p:nvPr>
        </p:nvSpPr>
        <p:spPr>
          <a:xfrm>
            <a:off x="4426960"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5" name="Text Placeholder 37">
            <a:extLst>
              <a:ext uri="{FF2B5EF4-FFF2-40B4-BE49-F238E27FC236}">
                <a16:creationId xmlns:a16="http://schemas.microsoft.com/office/drawing/2014/main" id="{1B5C9ECC-C676-62A3-6986-A4AC4B01DE97}"/>
              </a:ext>
            </a:extLst>
          </p:cNvPr>
          <p:cNvSpPr>
            <a:spLocks noGrp="1"/>
          </p:cNvSpPr>
          <p:nvPr>
            <p:ph type="body" sz="quarter" idx="22"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6" name="Text Placeholder 39">
            <a:extLst>
              <a:ext uri="{FF2B5EF4-FFF2-40B4-BE49-F238E27FC236}">
                <a16:creationId xmlns:a16="http://schemas.microsoft.com/office/drawing/2014/main" id="{E67F1621-4DAE-60F1-2190-0ED9A7B583DF}"/>
              </a:ext>
            </a:extLst>
          </p:cNvPr>
          <p:cNvSpPr>
            <a:spLocks noGrp="1"/>
          </p:cNvSpPr>
          <p:nvPr>
            <p:ph type="body" sz="quarter" idx="18"/>
          </p:nvPr>
        </p:nvSpPr>
        <p:spPr>
          <a:xfrm>
            <a:off x="8103549"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3" name="Graphic 2">
            <a:extLst>
              <a:ext uri="{FF2B5EF4-FFF2-40B4-BE49-F238E27FC236}">
                <a16:creationId xmlns:a16="http://schemas.microsoft.com/office/drawing/2014/main" id="{B9C8DAEF-BBB4-6D26-6DE4-5814D42BE02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278981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umn Layout - 3c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2" name="Rectangle 61">
            <a:extLst>
              <a:ext uri="{FF2B5EF4-FFF2-40B4-BE49-F238E27FC236}">
                <a16:creationId xmlns:a16="http://schemas.microsoft.com/office/drawing/2014/main" id="{53493065-4762-54B4-BC83-804E06BFE5AD}"/>
              </a:ext>
            </a:extLst>
          </p:cNvPr>
          <p:cNvSpPr/>
          <p:nvPr userDrawn="1"/>
        </p:nvSpPr>
        <p:spPr>
          <a:xfrm rot="5400000">
            <a:off x="9715683"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3" name="Rectangle 62">
            <a:extLst>
              <a:ext uri="{FF2B5EF4-FFF2-40B4-BE49-F238E27FC236}">
                <a16:creationId xmlns:a16="http://schemas.microsoft.com/office/drawing/2014/main" id="{E11334C7-71BB-5AE4-0A07-A426251BA73E}"/>
              </a:ext>
            </a:extLst>
          </p:cNvPr>
          <p:cNvSpPr/>
          <p:nvPr userDrawn="1"/>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4" name="Rectangle 63">
            <a:extLst>
              <a:ext uri="{FF2B5EF4-FFF2-40B4-BE49-F238E27FC236}">
                <a16:creationId xmlns:a16="http://schemas.microsoft.com/office/drawing/2014/main" id="{C5836F34-8681-8F50-C771-D02C011B7DE3}"/>
              </a:ext>
            </a:extLst>
          </p:cNvPr>
          <p:cNvSpPr/>
          <p:nvPr userDrawn="1"/>
        </p:nvSpPr>
        <p:spPr>
          <a:xfrm flipV="1">
            <a:off x="8095813"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9" name="Text Placeholder 37">
            <a:extLst>
              <a:ext uri="{FF2B5EF4-FFF2-40B4-BE49-F238E27FC236}">
                <a16:creationId xmlns:a16="http://schemas.microsoft.com/office/drawing/2014/main" id="{572E942E-E4BE-E416-08E8-DF2A0A54F82F}"/>
              </a:ext>
            </a:extLst>
          </p:cNvPr>
          <p:cNvSpPr>
            <a:spLocks noGrp="1"/>
          </p:cNvSpPr>
          <p:nvPr>
            <p:ph type="body" sz="quarter" idx="25"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32903080-F432-BB8A-2C16-E8F17F7BB280}"/>
              </a:ext>
            </a:extLst>
          </p:cNvPr>
          <p:cNvSpPr>
            <a:spLocks noGrp="1"/>
          </p:cNvSpPr>
          <p:nvPr>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9">
            <a:extLst>
              <a:ext uri="{FF2B5EF4-FFF2-40B4-BE49-F238E27FC236}">
                <a16:creationId xmlns:a16="http://schemas.microsoft.com/office/drawing/2014/main" id="{D815959C-0934-589B-1E6B-9535481C6469}"/>
              </a:ext>
            </a:extLst>
          </p:cNvPr>
          <p:cNvSpPr>
            <a:spLocks noGrp="1"/>
          </p:cNvSpPr>
          <p:nvPr>
            <p:ph type="body" sz="quarter" idx="22"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FBDD4B64-2B17-2DD2-89D7-B82CA8C391F1}"/>
              </a:ext>
            </a:extLst>
          </p:cNvPr>
          <p:cNvSpPr>
            <a:spLocks noGrp="1"/>
          </p:cNvSpPr>
          <p:nvPr>
            <p:ph type="body" sz="quarter" idx="26"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Graphic 20">
            <a:extLst>
              <a:ext uri="{FF2B5EF4-FFF2-40B4-BE49-F238E27FC236}">
                <a16:creationId xmlns:a16="http://schemas.microsoft.com/office/drawing/2014/main" id="{CF458CA6-8618-D02D-9F9E-C239848F2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7998177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umn Layout - 2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D16F5D9F-6C11-5AC5-DD88-58E62DE081D9}"/>
              </a:ext>
            </a:extLst>
          </p:cNvPr>
          <p:cNvGrpSpPr/>
          <p:nvPr userDrawn="1"/>
        </p:nvGrpSpPr>
        <p:grpSpPr>
          <a:xfrm>
            <a:off x="2722403" y="1467854"/>
            <a:ext cx="7031261" cy="5009744"/>
            <a:chOff x="2590917" y="1467854"/>
            <a:chExt cx="7031261"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2590917"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6267879"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2724139"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6400628"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8" name="Text Placeholder 39">
            <a:extLst>
              <a:ext uri="{FF2B5EF4-FFF2-40B4-BE49-F238E27FC236}">
                <a16:creationId xmlns:a16="http://schemas.microsoft.com/office/drawing/2014/main" id="{1F1ACF18-C89E-3249-7AA2-F6E5FE2D83DA}"/>
              </a:ext>
            </a:extLst>
          </p:cNvPr>
          <p:cNvSpPr>
            <a:spLocks noGrp="1"/>
          </p:cNvSpPr>
          <p:nvPr>
            <p:ph type="body" sz="quarter" idx="14" hasCustomPrompt="1"/>
          </p:nvPr>
        </p:nvSpPr>
        <p:spPr>
          <a:xfrm>
            <a:off x="2729875"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9">
            <a:extLst>
              <a:ext uri="{FF2B5EF4-FFF2-40B4-BE49-F238E27FC236}">
                <a16:creationId xmlns:a16="http://schemas.microsoft.com/office/drawing/2014/main" id="{929629B6-2052-A9DC-E78A-4E00081C0204}"/>
              </a:ext>
            </a:extLst>
          </p:cNvPr>
          <p:cNvSpPr>
            <a:spLocks noGrp="1"/>
          </p:cNvSpPr>
          <p:nvPr>
            <p:ph type="body" sz="quarter" idx="22" hasCustomPrompt="1"/>
          </p:nvPr>
        </p:nvSpPr>
        <p:spPr>
          <a:xfrm>
            <a:off x="6400922"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6411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umn Layout - 2c - light - oran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C823A-070F-B3DF-E17F-080375FE0079}"/>
              </a:ext>
            </a:extLst>
          </p:cNvPr>
          <p:cNvGrpSpPr/>
          <p:nvPr userDrawn="1"/>
        </p:nvGrpSpPr>
        <p:grpSpPr>
          <a:xfrm>
            <a:off x="2725141" y="1467854"/>
            <a:ext cx="7031261" cy="5009744"/>
            <a:chOff x="741888" y="1467854"/>
            <a:chExt cx="7031261" cy="5009744"/>
          </a:xfrm>
        </p:grpSpPr>
        <p:grpSp>
          <p:nvGrpSpPr>
            <p:cNvPr id="3" name="Group 2">
              <a:extLst>
                <a:ext uri="{FF2B5EF4-FFF2-40B4-BE49-F238E27FC236}">
                  <a16:creationId xmlns:a16="http://schemas.microsoft.com/office/drawing/2014/main" id="{3594B2F1-9784-CC60-7924-4A9DCD2C226D}"/>
                </a:ext>
              </a:extLst>
            </p:cNvPr>
            <p:cNvGrpSpPr/>
            <p:nvPr userDrawn="1"/>
          </p:nvGrpSpPr>
          <p:grpSpPr>
            <a:xfrm>
              <a:off x="741888" y="1467854"/>
              <a:ext cx="3354299" cy="5009744"/>
              <a:chOff x="741888" y="1467854"/>
              <a:chExt cx="3354299" cy="5009744"/>
            </a:xfrm>
          </p:grpSpPr>
          <p:sp>
            <p:nvSpPr>
              <p:cNvPr id="16" name="Rectangle 15">
                <a:extLst>
                  <a:ext uri="{FF2B5EF4-FFF2-40B4-BE49-F238E27FC236}">
                    <a16:creationId xmlns:a16="http://schemas.microsoft.com/office/drawing/2014/main" id="{C3E3EEF5-DB5D-16FE-0D6D-25D5A027A048}"/>
                  </a:ext>
                </a:extLst>
              </p:cNvPr>
              <p:cNvSpPr/>
              <p:nvPr/>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 name="Group 1">
              <a:extLst>
                <a:ext uri="{FF2B5EF4-FFF2-40B4-BE49-F238E27FC236}">
                  <a16:creationId xmlns:a16="http://schemas.microsoft.com/office/drawing/2014/main" id="{92003E6B-3EFE-CEE2-F529-2665C0F5FEF2}"/>
                </a:ext>
              </a:extLst>
            </p:cNvPr>
            <p:cNvGrpSpPr/>
            <p:nvPr userDrawn="1"/>
          </p:nvGrpSpPr>
          <p:grpSpPr>
            <a:xfrm>
              <a:off x="4418850" y="1467854"/>
              <a:ext cx="3354299" cy="5009742"/>
              <a:chOff x="4418850" y="1467854"/>
              <a:chExt cx="3354299" cy="5009742"/>
            </a:xfrm>
          </p:grpSpPr>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272413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6400620"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5" name="Rectangle 4">
            <a:extLst>
              <a:ext uri="{FF2B5EF4-FFF2-40B4-BE49-F238E27FC236}">
                <a16:creationId xmlns:a16="http://schemas.microsoft.com/office/drawing/2014/main" id="{6EBC4FC5-37B6-9903-5679-28457CA2900B}"/>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Text Placeholder 39">
            <a:extLst>
              <a:ext uri="{FF2B5EF4-FFF2-40B4-BE49-F238E27FC236}">
                <a16:creationId xmlns:a16="http://schemas.microsoft.com/office/drawing/2014/main" id="{9C5325DD-354E-540C-3B54-38C72BBA3938}"/>
              </a:ext>
            </a:extLst>
          </p:cNvPr>
          <p:cNvSpPr>
            <a:spLocks noGrp="1"/>
          </p:cNvSpPr>
          <p:nvPr>
            <p:ph type="body" sz="quarter" idx="14" hasCustomPrompt="1"/>
          </p:nvPr>
        </p:nvSpPr>
        <p:spPr>
          <a:xfrm>
            <a:off x="2729875"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79451A3B-8288-0A96-27EB-76D31EF135DD}"/>
              </a:ext>
            </a:extLst>
          </p:cNvPr>
          <p:cNvSpPr>
            <a:spLocks noGrp="1"/>
          </p:cNvSpPr>
          <p:nvPr>
            <p:ph type="body" sz="quarter" idx="22" hasCustomPrompt="1"/>
          </p:nvPr>
        </p:nvSpPr>
        <p:spPr>
          <a:xfrm>
            <a:off x="6400922"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8627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umn Layout - 2c - med">
    <p:bg>
      <p:bgPr>
        <a:solidFill>
          <a:srgbClr val="6E8C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CC3A68-D729-160E-DF26-A250775A8201}"/>
              </a:ext>
            </a:extLst>
          </p:cNvPr>
          <p:cNvGrpSpPr/>
          <p:nvPr userDrawn="1"/>
        </p:nvGrpSpPr>
        <p:grpSpPr>
          <a:xfrm>
            <a:off x="2731739" y="1467854"/>
            <a:ext cx="7031261" cy="5009744"/>
            <a:chOff x="741888" y="1467854"/>
            <a:chExt cx="7031261" cy="5009744"/>
          </a:xfrm>
        </p:grpSpPr>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2732212"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640870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2D28C1FE-C11F-EACB-36D5-D827A0FCAF7D}"/>
              </a:ext>
            </a:extLst>
          </p:cNvPr>
          <p:cNvSpPr>
            <a:spLocks noGrp="1"/>
          </p:cNvSpPr>
          <p:nvPr>
            <p:ph type="body" sz="quarter" idx="14" hasCustomPrompt="1"/>
          </p:nvPr>
        </p:nvSpPr>
        <p:spPr>
          <a:xfrm>
            <a:off x="2729781" y="2048401"/>
            <a:ext cx="335625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085D657B-C021-A400-2D85-998A6577DD1E}"/>
              </a:ext>
            </a:extLst>
          </p:cNvPr>
          <p:cNvSpPr>
            <a:spLocks noGrp="1"/>
          </p:cNvSpPr>
          <p:nvPr>
            <p:ph type="body" sz="quarter" idx="22" hasCustomPrompt="1"/>
          </p:nvPr>
        </p:nvSpPr>
        <p:spPr>
          <a:xfrm>
            <a:off x="6406744"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Graphic 9">
            <a:extLst>
              <a:ext uri="{FF2B5EF4-FFF2-40B4-BE49-F238E27FC236}">
                <a16:creationId xmlns:a16="http://schemas.microsoft.com/office/drawing/2014/main" id="{446F79DF-F009-3F45-2140-D1CAEEBBAC4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80082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umn Layout - 2c - dar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3EF6B5-09A6-24F9-6422-4D109BFF21BF}"/>
              </a:ext>
            </a:extLst>
          </p:cNvPr>
          <p:cNvGrpSpPr/>
          <p:nvPr userDrawn="1"/>
        </p:nvGrpSpPr>
        <p:grpSpPr>
          <a:xfrm>
            <a:off x="2762219" y="1467854"/>
            <a:ext cx="7031261" cy="5009744"/>
            <a:chOff x="741888" y="1467854"/>
            <a:chExt cx="7031261" cy="5009744"/>
          </a:xfrm>
        </p:grpSpPr>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2762692"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643918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1016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8068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E71F333D-3DA2-429A-8515-B9CF12D50C1B}"/>
              </a:ext>
            </a:extLst>
          </p:cNvPr>
          <p:cNvSpPr>
            <a:spLocks noGrp="1"/>
          </p:cNvSpPr>
          <p:nvPr>
            <p:ph type="body" sz="quarter" idx="14" hasCustomPrompt="1"/>
          </p:nvPr>
        </p:nvSpPr>
        <p:spPr>
          <a:xfrm>
            <a:off x="2760263"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0BE64088-071C-5F08-1F3C-AF508F2AB2CA}"/>
              </a:ext>
            </a:extLst>
          </p:cNvPr>
          <p:cNvSpPr>
            <a:spLocks noGrp="1"/>
          </p:cNvSpPr>
          <p:nvPr>
            <p:ph type="body" sz="quarter" idx="22" hasCustomPrompt="1"/>
          </p:nvPr>
        </p:nvSpPr>
        <p:spPr>
          <a:xfrm>
            <a:off x="6435269"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B50F87DE-1E14-739F-E908-7E1259ED0F4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387715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 Part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2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Picture Placeholder 66">
            <a:extLst>
              <a:ext uri="{FF2B5EF4-FFF2-40B4-BE49-F238E27FC236}">
                <a16:creationId xmlns:a16="http://schemas.microsoft.com/office/drawing/2014/main" id="{448596C1-4486-F384-5F7C-31CB6C895D25}"/>
              </a:ext>
            </a:extLst>
          </p:cNvPr>
          <p:cNvSpPr>
            <a:spLocks noGrp="1"/>
          </p:cNvSpPr>
          <p:nvPr>
            <p:ph type="pic" sz="quarter" idx="15" hasCustomPrompt="1"/>
          </p:nvPr>
        </p:nvSpPr>
        <p:spPr>
          <a:xfrm>
            <a:off x="5576412" y="1102921"/>
            <a:ext cx="3802062" cy="814387"/>
          </a:xfrm>
        </p:spPr>
        <p:txBody>
          <a:bodyPr anchor="ctr"/>
          <a:lstStyle>
            <a:lvl1pPr algn="ctr">
              <a:defRPr>
                <a:solidFill>
                  <a:schemeClr val="bg1">
                    <a:lumMod val="85000"/>
                  </a:schemeClr>
                </a:solidFill>
              </a:defRPr>
            </a:lvl1pPr>
          </a:lstStyle>
          <a:p>
            <a:r>
              <a:rPr lang="en-US"/>
              <a:t>Your Logo Here</a:t>
            </a:r>
          </a:p>
        </p:txBody>
      </p:sp>
      <p:sp>
        <p:nvSpPr>
          <p:cNvPr id="11" name="Text Placeholder 68">
            <a:extLst>
              <a:ext uri="{FF2B5EF4-FFF2-40B4-BE49-F238E27FC236}">
                <a16:creationId xmlns:a16="http://schemas.microsoft.com/office/drawing/2014/main" id="{24339CCD-6767-7D6B-B609-278707DCBB0D}"/>
              </a:ext>
            </a:extLst>
          </p:cNvPr>
          <p:cNvSpPr>
            <a:spLocks noGrp="1"/>
          </p:cNvSpPr>
          <p:nvPr>
            <p:ph type="body" sz="quarter" idx="16" hasCustomPrompt="1"/>
          </p:nvPr>
        </p:nvSpPr>
        <p:spPr>
          <a:xfrm>
            <a:off x="5576412" y="1917308"/>
            <a:ext cx="3802062" cy="257175"/>
          </a:xfrm>
        </p:spPr>
        <p:txBody>
          <a:bodyPr/>
          <a:lstStyle>
            <a:lvl1pPr algn="ctr">
              <a:defRPr sz="1100" spc="50" baseline="0">
                <a:solidFill>
                  <a:schemeClr val="bg1">
                    <a:lumMod val="75000"/>
                  </a:schemeClr>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sp>
        <p:nvSpPr>
          <p:cNvPr id="15" name="Text Placeholder 2">
            <a:extLst>
              <a:ext uri="{FF2B5EF4-FFF2-40B4-BE49-F238E27FC236}">
                <a16:creationId xmlns:a16="http://schemas.microsoft.com/office/drawing/2014/main" id="{B48DF02C-1C03-C499-50A5-15F10318F8D5}"/>
              </a:ext>
            </a:extLst>
          </p:cNvPr>
          <p:cNvSpPr>
            <a:spLocks noGrp="1"/>
          </p:cNvSpPr>
          <p:nvPr>
            <p:ph type="body" sz="quarter" idx="17"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3EF5B839-A098-5D3D-C981-016C9B611457}"/>
              </a:ext>
            </a:extLst>
          </p:cNvPr>
          <p:cNvSpPr>
            <a:spLocks noGrp="1"/>
          </p:cNvSpPr>
          <p:nvPr>
            <p:ph type="body" sz="quarter" idx="18"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091A9DA8-C525-1CE4-C0B4-B6EF9331767F}"/>
              </a:ext>
            </a:extLst>
          </p:cNvPr>
          <p:cNvSpPr>
            <a:spLocks noGrp="1"/>
          </p:cNvSpPr>
          <p:nvPr>
            <p:ph type="body" sz="quarter" idx="19"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18C38124-6501-622B-7C96-9BE42FFB8B98}"/>
              </a:ext>
            </a:extLst>
          </p:cNvPr>
          <p:cNvSpPr/>
          <p:nvPr userDrawn="1"/>
        </p:nvSpPr>
        <p:spPr>
          <a:xfrm>
            <a:off x="12678499" y="688"/>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13" name="Picture Placeholder 11">
            <a:extLst>
              <a:ext uri="{FF2B5EF4-FFF2-40B4-BE49-F238E27FC236}">
                <a16:creationId xmlns:a16="http://schemas.microsoft.com/office/drawing/2014/main" id="{D5D408BD-1A9E-ACA9-D985-6EFB1CEF9706}"/>
              </a:ext>
            </a:extLst>
          </p:cNvPr>
          <p:cNvSpPr>
            <a:spLocks noGrp="1"/>
          </p:cNvSpPr>
          <p:nvPr>
            <p:ph type="pic" sz="quarter" idx="21"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2" name="Picture 6">
            <a:extLst>
              <a:ext uri="{FF2B5EF4-FFF2-40B4-BE49-F238E27FC236}">
                <a16:creationId xmlns:a16="http://schemas.microsoft.com/office/drawing/2014/main" id="{4025CAF5-E4B7-39A7-144D-71823F1BFC62}"/>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2375949223"/>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umn Layout - 2c - wide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D16F5D9F-6C11-5AC5-DD88-58E62DE081D9}"/>
              </a:ext>
            </a:extLst>
          </p:cNvPr>
          <p:cNvGrpSpPr/>
          <p:nvPr userDrawn="1"/>
        </p:nvGrpSpPr>
        <p:grpSpPr>
          <a:xfrm>
            <a:off x="1558729" y="1467854"/>
            <a:ext cx="9358609" cy="5009744"/>
            <a:chOff x="2590917" y="1467854"/>
            <a:chExt cx="7031261"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2590917"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6267879"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pP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1555139"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6454383"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8" name="Text Placeholder 39">
            <a:extLst>
              <a:ext uri="{FF2B5EF4-FFF2-40B4-BE49-F238E27FC236}">
                <a16:creationId xmlns:a16="http://schemas.microsoft.com/office/drawing/2014/main" id="{86CD7B9E-6A9C-E5DE-8885-7DDD5C5E7408}"/>
              </a:ext>
            </a:extLst>
          </p:cNvPr>
          <p:cNvSpPr>
            <a:spLocks noGrp="1"/>
          </p:cNvSpPr>
          <p:nvPr>
            <p:ph type="body" sz="quarter" idx="14" hasCustomPrompt="1"/>
          </p:nvPr>
        </p:nvSpPr>
        <p:spPr>
          <a:xfrm>
            <a:off x="15862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9">
            <a:extLst>
              <a:ext uri="{FF2B5EF4-FFF2-40B4-BE49-F238E27FC236}">
                <a16:creationId xmlns:a16="http://schemas.microsoft.com/office/drawing/2014/main" id="{A90DA4D8-61DB-7519-7731-34983575336B}"/>
              </a:ext>
            </a:extLst>
          </p:cNvPr>
          <p:cNvSpPr>
            <a:spLocks noGrp="1"/>
          </p:cNvSpPr>
          <p:nvPr>
            <p:ph type="body" sz="quarter" idx="22" hasCustomPrompt="1"/>
          </p:nvPr>
        </p:nvSpPr>
        <p:spPr>
          <a:xfrm>
            <a:off x="64491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117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 2c - wide - light - oran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C823A-070F-B3DF-E17F-080375FE0079}"/>
              </a:ext>
            </a:extLst>
          </p:cNvPr>
          <p:cNvGrpSpPr/>
          <p:nvPr userDrawn="1"/>
        </p:nvGrpSpPr>
        <p:grpSpPr>
          <a:xfrm>
            <a:off x="1561467" y="1467854"/>
            <a:ext cx="9358609" cy="5009744"/>
            <a:chOff x="741888" y="1467854"/>
            <a:chExt cx="7031261" cy="5009744"/>
          </a:xfrm>
        </p:grpSpPr>
        <p:grpSp>
          <p:nvGrpSpPr>
            <p:cNvPr id="3" name="Group 2">
              <a:extLst>
                <a:ext uri="{FF2B5EF4-FFF2-40B4-BE49-F238E27FC236}">
                  <a16:creationId xmlns:a16="http://schemas.microsoft.com/office/drawing/2014/main" id="{3594B2F1-9784-CC60-7924-4A9DCD2C226D}"/>
                </a:ext>
              </a:extLst>
            </p:cNvPr>
            <p:cNvGrpSpPr/>
            <p:nvPr userDrawn="1"/>
          </p:nvGrpSpPr>
          <p:grpSpPr>
            <a:xfrm>
              <a:off x="741888" y="1467854"/>
              <a:ext cx="3354299" cy="5009744"/>
              <a:chOff x="741888" y="1467854"/>
              <a:chExt cx="3354299" cy="5009744"/>
            </a:xfrm>
          </p:grpSpPr>
          <p:sp>
            <p:nvSpPr>
              <p:cNvPr id="16" name="Rectangle 15">
                <a:extLst>
                  <a:ext uri="{FF2B5EF4-FFF2-40B4-BE49-F238E27FC236}">
                    <a16:creationId xmlns:a16="http://schemas.microsoft.com/office/drawing/2014/main" id="{C3E3EEF5-DB5D-16FE-0D6D-25D5A027A048}"/>
                  </a:ext>
                </a:extLst>
              </p:cNvPr>
              <p:cNvSpPr/>
              <p:nvPr/>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 name="Group 1">
              <a:extLst>
                <a:ext uri="{FF2B5EF4-FFF2-40B4-BE49-F238E27FC236}">
                  <a16:creationId xmlns:a16="http://schemas.microsoft.com/office/drawing/2014/main" id="{92003E6B-3EFE-CEE2-F529-2665C0F5FEF2}"/>
                </a:ext>
              </a:extLst>
            </p:cNvPr>
            <p:cNvGrpSpPr/>
            <p:nvPr userDrawn="1"/>
          </p:nvGrpSpPr>
          <p:grpSpPr>
            <a:xfrm>
              <a:off x="4418850" y="1467854"/>
              <a:ext cx="3354299" cy="5009742"/>
              <a:chOff x="4418850" y="1467854"/>
              <a:chExt cx="3354299" cy="5009742"/>
            </a:xfrm>
          </p:grpSpPr>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1545688" y="1581676"/>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6438107"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5" name="Rectangle 4">
            <a:extLst>
              <a:ext uri="{FF2B5EF4-FFF2-40B4-BE49-F238E27FC236}">
                <a16:creationId xmlns:a16="http://schemas.microsoft.com/office/drawing/2014/main" id="{A74F5BAD-6EEB-1A8F-E44A-EA950194E145}"/>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Text Placeholder 39">
            <a:extLst>
              <a:ext uri="{FF2B5EF4-FFF2-40B4-BE49-F238E27FC236}">
                <a16:creationId xmlns:a16="http://schemas.microsoft.com/office/drawing/2014/main" id="{2E62CC5D-600B-ECE6-E1E3-6D51A6BF2185}"/>
              </a:ext>
            </a:extLst>
          </p:cNvPr>
          <p:cNvSpPr>
            <a:spLocks noGrp="1"/>
          </p:cNvSpPr>
          <p:nvPr>
            <p:ph type="body" sz="quarter" idx="14" hasCustomPrompt="1"/>
          </p:nvPr>
        </p:nvSpPr>
        <p:spPr>
          <a:xfrm>
            <a:off x="15862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627C9166-C613-E58E-B507-99992F01AD07}"/>
              </a:ext>
            </a:extLst>
          </p:cNvPr>
          <p:cNvSpPr>
            <a:spLocks noGrp="1"/>
          </p:cNvSpPr>
          <p:nvPr>
            <p:ph type="body" sz="quarter" idx="22" hasCustomPrompt="1"/>
          </p:nvPr>
        </p:nvSpPr>
        <p:spPr>
          <a:xfrm>
            <a:off x="64491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671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 2c - wide - medium">
    <p:bg>
      <p:bgPr>
        <a:solidFill>
          <a:srgbClr val="6E8C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CC3A68-D729-160E-DF26-A250775A8201}"/>
              </a:ext>
            </a:extLst>
          </p:cNvPr>
          <p:cNvGrpSpPr/>
          <p:nvPr userDrawn="1"/>
        </p:nvGrpSpPr>
        <p:grpSpPr>
          <a:xfrm>
            <a:off x="1598545" y="1467854"/>
            <a:ext cx="9358609" cy="5009744"/>
            <a:chOff x="741888" y="1467854"/>
            <a:chExt cx="7031261" cy="5009744"/>
          </a:xfrm>
        </p:grpSpPr>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1612835"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6476318" y="1583055"/>
            <a:ext cx="4466545"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F9DB0776-6ABA-CE1C-46BC-173514A35D1E}"/>
              </a:ext>
            </a:extLst>
          </p:cNvPr>
          <p:cNvSpPr>
            <a:spLocks noGrp="1"/>
          </p:cNvSpPr>
          <p:nvPr>
            <p:ph type="body" sz="quarter" idx="14" hasCustomPrompt="1"/>
          </p:nvPr>
        </p:nvSpPr>
        <p:spPr>
          <a:xfrm>
            <a:off x="16370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EA119C86-1A8B-1BB9-44E0-72F55D937681}"/>
              </a:ext>
            </a:extLst>
          </p:cNvPr>
          <p:cNvSpPr>
            <a:spLocks noGrp="1"/>
          </p:cNvSpPr>
          <p:nvPr>
            <p:ph type="body" sz="quarter" idx="22" hasCustomPrompt="1"/>
          </p:nvPr>
        </p:nvSpPr>
        <p:spPr>
          <a:xfrm>
            <a:off x="64999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759507EC-8D44-84E1-D6BE-7DC43E0AEA3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20455461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 2c - wide - dar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3EF6B5-09A6-24F9-6422-4D109BFF21BF}"/>
              </a:ext>
            </a:extLst>
          </p:cNvPr>
          <p:cNvGrpSpPr/>
          <p:nvPr userDrawn="1"/>
        </p:nvGrpSpPr>
        <p:grpSpPr>
          <a:xfrm>
            <a:off x="1598545" y="1467854"/>
            <a:ext cx="9358609" cy="5009744"/>
            <a:chOff x="741888" y="1467854"/>
            <a:chExt cx="7031261" cy="5009744"/>
          </a:xfrm>
        </p:grpSpPr>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1603418" y="1583055"/>
            <a:ext cx="4466545"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6485735" y="1583055"/>
            <a:ext cx="4466545"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CF73A7FE-3DD8-4AC9-9887-C2BBF0451EC7}"/>
              </a:ext>
            </a:extLst>
          </p:cNvPr>
          <p:cNvSpPr>
            <a:spLocks noGrp="1"/>
          </p:cNvSpPr>
          <p:nvPr>
            <p:ph type="body" sz="quarter" idx="14" hasCustomPrompt="1"/>
          </p:nvPr>
        </p:nvSpPr>
        <p:spPr>
          <a:xfrm>
            <a:off x="1637038" y="2048401"/>
            <a:ext cx="4435445"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C8859C6E-F367-1800-BA16-F50EFCBD6BC8}"/>
              </a:ext>
            </a:extLst>
          </p:cNvPr>
          <p:cNvSpPr>
            <a:spLocks noGrp="1"/>
          </p:cNvSpPr>
          <p:nvPr>
            <p:ph type="body" sz="quarter" idx="22" hasCustomPrompt="1"/>
          </p:nvPr>
        </p:nvSpPr>
        <p:spPr>
          <a:xfrm>
            <a:off x="6499973" y="2048401"/>
            <a:ext cx="4464569"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2E4CC7B3-4585-C0EF-F08A-8A6B3D2A767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4840196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mper - Poll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7" name="TextBox 16">
            <a:extLst>
              <a:ext uri="{FF2B5EF4-FFF2-40B4-BE49-F238E27FC236}">
                <a16:creationId xmlns:a16="http://schemas.microsoft.com/office/drawing/2014/main" id="{2D00E124-7298-7F74-B58E-077940F4C71A}"/>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sp>
        <p:nvSpPr>
          <p:cNvPr id="2" name="Rectangle 1">
            <a:extLst>
              <a:ext uri="{FF2B5EF4-FFF2-40B4-BE49-F238E27FC236}">
                <a16:creationId xmlns:a16="http://schemas.microsoft.com/office/drawing/2014/main" id="{ED43936E-45F8-E250-7653-1610400A19A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spTree>
    <p:extLst>
      <p:ext uri="{BB962C8B-B14F-4D97-AF65-F5344CB8AC3E}">
        <p14:creationId xmlns:p14="http://schemas.microsoft.com/office/powerpoint/2010/main" val="24085092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mper - Poll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8" name="TextBox 17">
            <a:extLst>
              <a:ext uri="{FF2B5EF4-FFF2-40B4-BE49-F238E27FC236}">
                <a16:creationId xmlns:a16="http://schemas.microsoft.com/office/drawing/2014/main" id="{FEE500E9-FFDE-A2D5-9495-9BE07D9B13D2}"/>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sp>
        <p:nvSpPr>
          <p:cNvPr id="2" name="Rectangle 1">
            <a:extLst>
              <a:ext uri="{FF2B5EF4-FFF2-40B4-BE49-F238E27FC236}">
                <a16:creationId xmlns:a16="http://schemas.microsoft.com/office/drawing/2014/main" id="{CC7247BA-A266-5CEB-D6F0-47A4EF733878}"/>
              </a:ext>
            </a:extLst>
          </p:cNvPr>
          <p:cNvSpPr/>
          <p:nvPr userDrawn="1"/>
        </p:nvSpPr>
        <p:spPr>
          <a:xfrm>
            <a:off x="12690840" y="0"/>
            <a:ext cx="2879725"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EDC5BA16-4667-51E8-E5CF-54B724A55DF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11499739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umper - Poll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a:t>
            </a:r>
          </a:p>
        </p:txBody>
      </p:sp>
      <p:sp>
        <p:nvSpPr>
          <p:cNvPr id="18" name="TextBox 17">
            <a:extLst>
              <a:ext uri="{FF2B5EF4-FFF2-40B4-BE49-F238E27FC236}">
                <a16:creationId xmlns:a16="http://schemas.microsoft.com/office/drawing/2014/main" id="{1959A9A6-AAED-C0E8-4C75-7C5A13667FEE}"/>
              </a:ext>
            </a:extLst>
          </p:cNvPr>
          <p:cNvSpPr txBox="1"/>
          <p:nvPr userDrawn="1"/>
        </p:nvSpPr>
        <p:spPr>
          <a:xfrm>
            <a:off x="1057259" y="2868447"/>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POLL</a:t>
            </a:r>
          </a:p>
        </p:txBody>
      </p:sp>
    </p:spTree>
    <p:extLst>
      <p:ext uri="{BB962C8B-B14F-4D97-AF65-F5344CB8AC3E}">
        <p14:creationId xmlns:p14="http://schemas.microsoft.com/office/powerpoint/2010/main" val="39055289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mper - Q&am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F7884D69-4525-40CE-B200-DFE37E525F47}"/>
              </a:ext>
            </a:extLst>
          </p:cNvPr>
          <p:cNvSpPr txBox="1"/>
          <p:nvPr userDrawn="1"/>
        </p:nvSpPr>
        <p:spPr>
          <a:xfrm>
            <a:off x="1057259" y="2875639"/>
            <a:ext cx="9456881"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Q&amp;A</a:t>
            </a:r>
          </a:p>
        </p:txBody>
      </p:sp>
      <p:sp>
        <p:nvSpPr>
          <p:cNvPr id="16" name="Rectangle 15">
            <a:extLst>
              <a:ext uri="{FF2B5EF4-FFF2-40B4-BE49-F238E27FC236}">
                <a16:creationId xmlns:a16="http://schemas.microsoft.com/office/drawing/2014/main" id="{91C5D0B4-DAB3-D991-AF16-30C8F42ED9F6}"/>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spTree>
    <p:extLst>
      <p:ext uri="{BB962C8B-B14F-4D97-AF65-F5344CB8AC3E}">
        <p14:creationId xmlns:p14="http://schemas.microsoft.com/office/powerpoint/2010/main" val="19793763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mper - Demo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94F7FC0A-45FA-2DEC-4311-77D762181BE3}"/>
              </a:ext>
            </a:extLst>
          </p:cNvPr>
          <p:cNvSpPr txBox="1"/>
          <p:nvPr userDrawn="1"/>
        </p:nvSpPr>
        <p:spPr>
          <a:xfrm>
            <a:off x="1057259" y="2868447"/>
            <a:ext cx="7876673"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F6716EAA-EBC8-D431-3404-E2A98B3BE72C}"/>
              </a:ext>
            </a:extLst>
          </p:cNvPr>
          <p:cNvSpPr>
            <a:spLocks noGrp="1"/>
          </p:cNvSpPr>
          <p:nvPr>
            <p:ph type="body" sz="quarter" idx="11" hasCustomPrompt="1"/>
          </p:nvPr>
        </p:nvSpPr>
        <p:spPr>
          <a:xfrm>
            <a:off x="1266825" y="4459288"/>
            <a:ext cx="7915951" cy="1327150"/>
          </a:xfrm>
        </p:spPr>
        <p:txBody>
          <a:bodyPr>
            <a:normAutofit/>
          </a:bodyPr>
          <a:lstStyle>
            <a:lvl1pPr>
              <a:defRPr sz="2000" b="0" i="0">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a:t>
            </a:r>
          </a:p>
        </p:txBody>
      </p:sp>
    </p:spTree>
    <p:extLst>
      <p:ext uri="{BB962C8B-B14F-4D97-AF65-F5344CB8AC3E}">
        <p14:creationId xmlns:p14="http://schemas.microsoft.com/office/powerpoint/2010/main" val="398364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mper - Demo -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2988A01F-1977-2E05-2A7A-8D7EF6E6FD7C}"/>
              </a:ext>
            </a:extLst>
          </p:cNvPr>
          <p:cNvSpPr txBox="1"/>
          <p:nvPr userDrawn="1"/>
        </p:nvSpPr>
        <p:spPr>
          <a:xfrm>
            <a:off x="1057259" y="2868447"/>
            <a:ext cx="790138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07B6A4E5-3254-568C-AE87-9E4A08E8FE7C}"/>
              </a:ext>
            </a:extLst>
          </p:cNvPr>
          <p:cNvSpPr>
            <a:spLocks noGrp="1"/>
          </p:cNvSpPr>
          <p:nvPr>
            <p:ph type="body" sz="quarter" idx="11" hasCustomPrompt="1"/>
          </p:nvPr>
        </p:nvSpPr>
        <p:spPr>
          <a:xfrm>
            <a:off x="1266825" y="4459288"/>
            <a:ext cx="7915951" cy="1327150"/>
          </a:xfrm>
        </p:spPr>
        <p:txBody>
          <a:bodyPr>
            <a:normAutofit/>
          </a:bodyPr>
          <a:lstStyle>
            <a:lvl1pPr>
              <a:defRPr sz="2000" b="0" i="0">
                <a:solidFill>
                  <a:schemeClr val="bg1"/>
                </a:solidFill>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8" name="Rectangle 17">
            <a:extLst>
              <a:ext uri="{FF2B5EF4-FFF2-40B4-BE49-F238E27FC236}">
                <a16:creationId xmlns:a16="http://schemas.microsoft.com/office/drawing/2014/main" id="{9E861FE3-0FC2-6B68-C20A-50356115513B}"/>
              </a:ext>
            </a:extLst>
          </p:cNvPr>
          <p:cNvSpPr/>
          <p:nvPr userDrawn="1"/>
        </p:nvSpPr>
        <p:spPr>
          <a:xfrm>
            <a:off x="12690840" y="0"/>
            <a:ext cx="2879725"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a:t>
            </a:r>
          </a:p>
        </p:txBody>
      </p:sp>
      <p:pic>
        <p:nvPicPr>
          <p:cNvPr id="19" name="Graphic 18">
            <a:extLst>
              <a:ext uri="{FF2B5EF4-FFF2-40B4-BE49-F238E27FC236}">
                <a16:creationId xmlns:a16="http://schemas.microsoft.com/office/drawing/2014/main" id="{36337264-D6CE-40E1-3F3E-8F2C42248EB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51222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ublic Sector - Gre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F7A590-EC93-27DF-D747-47CE3669CD8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flipH="1" flipV="1">
            <a:off x="-1" y="0"/>
            <a:ext cx="12191999" cy="6877430"/>
          </a:xfrm>
          <a:prstGeom prst="rect">
            <a:avLst/>
          </a:prstGeom>
        </p:spPr>
      </p:pic>
      <p:sp>
        <p:nvSpPr>
          <p:cNvPr id="10" name="Rectangle 9">
            <a:extLst>
              <a:ext uri="{FF2B5EF4-FFF2-40B4-BE49-F238E27FC236}">
                <a16:creationId xmlns:a16="http://schemas.microsoft.com/office/drawing/2014/main" id="{207EDBDD-1A8D-AD7B-1372-E2E242ACB9F3}"/>
              </a:ext>
            </a:extLst>
          </p:cNvPr>
          <p:cNvSpPr/>
          <p:nvPr userDrawn="1"/>
        </p:nvSpPr>
        <p:spPr>
          <a:xfrm>
            <a:off x="0" y="0"/>
            <a:ext cx="1260764" cy="6877430"/>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lum bright="70000" contrast="-70000"/>
            <a:alphaModFix amt="7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Text Placeholder 2">
            <a:extLst>
              <a:ext uri="{FF2B5EF4-FFF2-40B4-BE49-F238E27FC236}">
                <a16:creationId xmlns:a16="http://schemas.microsoft.com/office/drawing/2014/main" id="{0AAA065A-AC51-9184-21DA-BA5EA26D7D3C}"/>
              </a:ext>
            </a:extLst>
          </p:cNvPr>
          <p:cNvSpPr>
            <a:spLocks noGrp="1"/>
          </p:cNvSpPr>
          <p:nvPr>
            <p:ph type="body" sz="quarter" idx="15"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4" name="Rectangle 3">
            <a:extLst>
              <a:ext uri="{FF2B5EF4-FFF2-40B4-BE49-F238E27FC236}">
                <a16:creationId xmlns:a16="http://schemas.microsoft.com/office/drawing/2014/main" id="{CE3436E2-9AC6-C7AD-5ED1-35F7A15595CC}"/>
              </a:ext>
            </a:extLst>
          </p:cNvPr>
          <p:cNvSpPr/>
          <p:nvPr userDrawn="1"/>
        </p:nvSpPr>
        <p:spPr>
          <a:xfrm>
            <a:off x="12685229" y="0"/>
            <a:ext cx="2879725" cy="6858000"/>
          </a:xfrm>
          <a:prstGeom prst="rect">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and make it the same height, or put it in the lower right-hand corner</a:t>
            </a:r>
          </a:p>
        </p:txBody>
      </p:sp>
      <p:sp>
        <p:nvSpPr>
          <p:cNvPr id="11" name="Picture Placeholder 11">
            <a:extLst>
              <a:ext uri="{FF2B5EF4-FFF2-40B4-BE49-F238E27FC236}">
                <a16:creationId xmlns:a16="http://schemas.microsoft.com/office/drawing/2014/main" id="{D929E778-9D5F-6DC5-B437-C484155E23A4}"/>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2" name="Picture Placeholder 11">
            <a:extLst>
              <a:ext uri="{FF2B5EF4-FFF2-40B4-BE49-F238E27FC236}">
                <a16:creationId xmlns:a16="http://schemas.microsoft.com/office/drawing/2014/main" id="{6FC02E70-943F-9352-5DC5-3A7455EF3EF3}"/>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4" name="Picture 6">
            <a:extLst>
              <a:ext uri="{FF2B5EF4-FFF2-40B4-BE49-F238E27FC236}">
                <a16:creationId xmlns:a16="http://schemas.microsoft.com/office/drawing/2014/main" id="{A3E94381-917F-1CB5-F077-14404F3496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192102805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umper - Demo -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94F7FC0A-45FA-2DEC-4311-77D762181BE3}"/>
              </a:ext>
            </a:extLst>
          </p:cNvPr>
          <p:cNvSpPr txBox="1"/>
          <p:nvPr userDrawn="1"/>
        </p:nvSpPr>
        <p:spPr>
          <a:xfrm>
            <a:off x="1057259" y="2868447"/>
            <a:ext cx="7876673"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DEMO</a:t>
            </a:r>
          </a:p>
        </p:txBody>
      </p:sp>
      <p:sp>
        <p:nvSpPr>
          <p:cNvPr id="17" name="Text Placeholder 16">
            <a:extLst>
              <a:ext uri="{FF2B5EF4-FFF2-40B4-BE49-F238E27FC236}">
                <a16:creationId xmlns:a16="http://schemas.microsoft.com/office/drawing/2014/main" id="{F6716EAA-EBC8-D431-3404-E2A98B3BE72C}"/>
              </a:ext>
            </a:extLst>
          </p:cNvPr>
          <p:cNvSpPr>
            <a:spLocks noGrp="1"/>
          </p:cNvSpPr>
          <p:nvPr>
            <p:ph type="body" sz="quarter" idx="11" hasCustomPrompt="1"/>
          </p:nvPr>
        </p:nvSpPr>
        <p:spPr>
          <a:xfrm>
            <a:off x="1266825" y="4459288"/>
            <a:ext cx="7915951" cy="1327150"/>
          </a:xfrm>
        </p:spPr>
        <p:txBody>
          <a:bodyPr>
            <a:normAutofit/>
          </a:bodyPr>
          <a:lstStyle>
            <a:lvl1pPr>
              <a:defRPr sz="2000" b="0" i="0">
                <a:solidFill>
                  <a:schemeClr val="bg2"/>
                </a:solidFill>
                <a:latin typeface="Roboto Slab Light" pitchFamily="2" charset="0"/>
                <a:ea typeface="Roboto Slab Light" pitchFamily="2" charset="0"/>
                <a:cs typeface="Roboto Light" panose="02000000000000000000" pitchFamily="2" charset="0"/>
              </a:defRPr>
            </a:lvl1pPr>
            <a:lvl2pPr>
              <a:defRPr b="0" i="0">
                <a:latin typeface="Roboto Light" panose="02000000000000000000" pitchFamily="2" charset="0"/>
                <a:ea typeface="Roboto Light" panose="02000000000000000000" pitchFamily="2" charset="0"/>
                <a:cs typeface="Roboto Light" panose="02000000000000000000" pitchFamily="2" charset="0"/>
              </a:defRPr>
            </a:lvl2pPr>
            <a:lvl3pPr>
              <a:defRPr b="0" i="0">
                <a:latin typeface="Roboto Light" panose="02000000000000000000" pitchFamily="2" charset="0"/>
                <a:ea typeface="Roboto Light" panose="02000000000000000000" pitchFamily="2" charset="0"/>
                <a:cs typeface="Roboto Light" panose="02000000000000000000" pitchFamily="2" charset="0"/>
              </a:defRPr>
            </a:lvl3pPr>
            <a:lvl4pPr>
              <a:defRPr b="0" i="0">
                <a:latin typeface="Roboto Light" panose="02000000000000000000" pitchFamily="2" charset="0"/>
                <a:ea typeface="Roboto Light" panose="02000000000000000000" pitchFamily="2" charset="0"/>
                <a:cs typeface="Roboto Light" panose="02000000000000000000" pitchFamily="2" charset="0"/>
              </a:defRPr>
            </a:lvl4pPr>
            <a:lvl5pPr>
              <a:defRPr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Demo description here if needed</a:t>
            </a:r>
          </a:p>
        </p:txBody>
      </p:sp>
      <p:sp>
        <p:nvSpPr>
          <p:cNvPr id="16" name="Rectangle 15">
            <a:extLst>
              <a:ext uri="{FF2B5EF4-FFF2-40B4-BE49-F238E27FC236}">
                <a16:creationId xmlns:a16="http://schemas.microsoft.com/office/drawing/2014/main" id="{FE84740B-2860-346D-0F31-85996F7CBB3D}"/>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Add demo description in the provided field.</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silver.</a:t>
            </a:r>
          </a:p>
        </p:txBody>
      </p:sp>
    </p:spTree>
    <p:extLst>
      <p:ext uri="{BB962C8B-B14F-4D97-AF65-F5344CB8AC3E}">
        <p14:creationId xmlns:p14="http://schemas.microsoft.com/office/powerpoint/2010/main" val="15923748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mper - Break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2" name="TextBox 1">
            <a:extLst>
              <a:ext uri="{FF2B5EF4-FFF2-40B4-BE49-F238E27FC236}">
                <a16:creationId xmlns:a16="http://schemas.microsoft.com/office/drawing/2014/main" id="{6AC047DF-B49A-1201-EEB8-1C86CDBD79EC}"/>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16" name="Rectangle 15">
            <a:extLst>
              <a:ext uri="{FF2B5EF4-FFF2-40B4-BE49-F238E27FC236}">
                <a16:creationId xmlns:a16="http://schemas.microsoft.com/office/drawing/2014/main" id="{C9E68E04-C739-88F4-B9FB-9B396BF9230B}"/>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spTree>
    <p:extLst>
      <p:ext uri="{BB962C8B-B14F-4D97-AF65-F5344CB8AC3E}">
        <p14:creationId xmlns:p14="http://schemas.microsoft.com/office/powerpoint/2010/main" val="4125642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mper - Break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8" name="TextBox 17">
            <a:extLst>
              <a:ext uri="{FF2B5EF4-FFF2-40B4-BE49-F238E27FC236}">
                <a16:creationId xmlns:a16="http://schemas.microsoft.com/office/drawing/2014/main" id="{71EEBD7F-1D83-7339-E585-0E9324B73908}"/>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2" name="Rectangle 1">
            <a:extLst>
              <a:ext uri="{FF2B5EF4-FFF2-40B4-BE49-F238E27FC236}">
                <a16:creationId xmlns:a16="http://schemas.microsoft.com/office/drawing/2014/main" id="{01D742D7-598C-C350-BB89-A66EFD4C5C9E}"/>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pic>
        <p:nvPicPr>
          <p:cNvPr id="17" name="Graphic 16">
            <a:extLst>
              <a:ext uri="{FF2B5EF4-FFF2-40B4-BE49-F238E27FC236}">
                <a16:creationId xmlns:a16="http://schemas.microsoft.com/office/drawing/2014/main" id="{6B0A0CC7-7C21-2CDC-0AFA-82B975F69D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4460782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umper - Break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pic>
        <p:nvPicPr>
          <p:cNvPr id="16" name="Graphic 15">
            <a:extLst>
              <a:ext uri="{FF2B5EF4-FFF2-40B4-BE49-F238E27FC236}">
                <a16:creationId xmlns:a16="http://schemas.microsoft.com/office/drawing/2014/main" id="{70F17845-C8BD-EEB5-F220-AA853E267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21523" y="6661264"/>
            <a:ext cx="2377440" cy="128807"/>
          </a:xfrm>
          <a:prstGeom prst="rect">
            <a:avLst/>
          </a:prstGeom>
        </p:spPr>
      </p:pic>
      <p:sp>
        <p:nvSpPr>
          <p:cNvPr id="18" name="TextBox 17">
            <a:extLst>
              <a:ext uri="{FF2B5EF4-FFF2-40B4-BE49-F238E27FC236}">
                <a16:creationId xmlns:a16="http://schemas.microsoft.com/office/drawing/2014/main" id="{71EEBD7F-1D83-7339-E585-0E9324B73908}"/>
              </a:ext>
            </a:extLst>
          </p:cNvPr>
          <p:cNvSpPr txBox="1"/>
          <p:nvPr userDrawn="1"/>
        </p:nvSpPr>
        <p:spPr>
          <a:xfrm>
            <a:off x="1057259" y="2866239"/>
            <a:ext cx="7946095" cy="1802866"/>
          </a:xfrm>
          <a:prstGeom prst="rect">
            <a:avLst/>
          </a:prstGeom>
          <a:noFill/>
        </p:spPr>
        <p:txBody>
          <a:bodyPr wrap="square" rtlCol="0">
            <a:spAutoFit/>
          </a:bodyPr>
          <a:lstStyle/>
          <a:p>
            <a:pPr algn="l">
              <a:lnSpc>
                <a:spcPct val="80000"/>
              </a:lnSpc>
            </a:pPr>
            <a:r>
              <a:rPr lang="en-US" sz="13800" b="1" i="0">
                <a:solidFill>
                  <a:schemeClr val="bg1"/>
                </a:solidFill>
                <a:latin typeface="Roboto" panose="02000000000000000000" pitchFamily="2" charset="0"/>
                <a:ea typeface="Roboto" panose="02000000000000000000" pitchFamily="2" charset="0"/>
                <a:cs typeface="Roboto" panose="02000000000000000000" pitchFamily="2" charset="0"/>
              </a:rPr>
              <a:t>BREAK</a:t>
            </a:r>
          </a:p>
        </p:txBody>
      </p:sp>
      <p:sp>
        <p:nvSpPr>
          <p:cNvPr id="2" name="Rectangle 1">
            <a:extLst>
              <a:ext uri="{FF2B5EF4-FFF2-40B4-BE49-F238E27FC236}">
                <a16:creationId xmlns:a16="http://schemas.microsoft.com/office/drawing/2014/main" id="{01D742D7-598C-C350-BB89-A66EFD4C5C9E}"/>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spTree>
    <p:extLst>
      <p:ext uri="{BB962C8B-B14F-4D97-AF65-F5344CB8AC3E}">
        <p14:creationId xmlns:p14="http://schemas.microsoft.com/office/powerpoint/2010/main" val="22358445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mper -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C6FC1B84-5BE7-50A2-83F3-304E0F311BB2}"/>
              </a:ext>
            </a:extLst>
          </p:cNvPr>
          <p:cNvGrpSpPr/>
          <p:nvPr userDrawn="1"/>
        </p:nvGrpSpPr>
        <p:grpSpPr>
          <a:xfrm rot="10800000">
            <a:off x="0" y="0"/>
            <a:ext cx="12192000" cy="6858000"/>
            <a:chOff x="0" y="0"/>
            <a:chExt cx="12192000" cy="6858000"/>
          </a:xfrm>
        </p:grpSpPr>
        <p:cxnSp>
          <p:nvCxnSpPr>
            <p:cNvPr id="5" name="Straight Connector 4">
              <a:extLst>
                <a:ext uri="{FF2B5EF4-FFF2-40B4-BE49-F238E27FC236}">
                  <a16:creationId xmlns:a16="http://schemas.microsoft.com/office/drawing/2014/main" id="{AB454B7A-8908-B9A2-8120-C9B07058E5E0}"/>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548BB9-8D1D-25EA-4E83-62F0ACA82680}"/>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E930A74-3F67-6A9C-58F3-574120AA1A5C}"/>
              </a:ext>
            </a:extLst>
          </p:cNvPr>
          <p:cNvGrpSpPr/>
          <p:nvPr userDrawn="1"/>
        </p:nvGrpSpPr>
        <p:grpSpPr>
          <a:xfrm rot="5400000">
            <a:off x="596884" y="5570935"/>
            <a:ext cx="688975" cy="319557"/>
            <a:chOff x="-3552824" y="2412721"/>
            <a:chExt cx="688975" cy="319557"/>
          </a:xfrm>
          <a:solidFill>
            <a:srgbClr val="FBE04B"/>
          </a:solidFill>
        </p:grpSpPr>
        <p:sp>
          <p:nvSpPr>
            <p:cNvPr id="8" name="Oval 7">
              <a:extLst>
                <a:ext uri="{FF2B5EF4-FFF2-40B4-BE49-F238E27FC236}">
                  <a16:creationId xmlns:a16="http://schemas.microsoft.com/office/drawing/2014/main" id="{F00F5625-1C21-4993-24F2-0A9D38D35E08}"/>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9" name="Oval 8">
              <a:extLst>
                <a:ext uri="{FF2B5EF4-FFF2-40B4-BE49-F238E27FC236}">
                  <a16:creationId xmlns:a16="http://schemas.microsoft.com/office/drawing/2014/main" id="{1EE160E4-E4BD-F7D4-F3D7-0B815E3B09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FCD1A288-9D7A-AEE5-F7D8-0D6E9616063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9C5193C-0CE8-3BE2-2554-DBB9B1B4FBD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86C5CA26-155C-EC45-4541-29F495F5C89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9C6229BB-9F9E-BA64-C8D8-70CF0201A4B9}"/>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BAA247EE-6795-05A0-A852-C9F62C878AF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CC5C46E-383E-9919-2C5E-A6E8029311B2}"/>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0" i="0">
                <a:latin typeface="Roboto" panose="02000000000000000000" pitchFamily="2" charset="0"/>
              </a:endParaRPr>
            </a:p>
          </p:txBody>
        </p:sp>
      </p:grpSp>
      <p:sp>
        <p:nvSpPr>
          <p:cNvPr id="16" name="TextBox 15">
            <a:extLst>
              <a:ext uri="{FF2B5EF4-FFF2-40B4-BE49-F238E27FC236}">
                <a16:creationId xmlns:a16="http://schemas.microsoft.com/office/drawing/2014/main" id="{2106F7F4-A38A-C12A-EC94-B25A8F8CFDFD}"/>
              </a:ext>
            </a:extLst>
          </p:cNvPr>
          <p:cNvSpPr txBox="1"/>
          <p:nvPr userDrawn="1"/>
        </p:nvSpPr>
        <p:spPr>
          <a:xfrm>
            <a:off x="693297" y="2420021"/>
            <a:ext cx="8483888" cy="3180679"/>
          </a:xfrm>
          <a:prstGeom prst="rect">
            <a:avLst/>
          </a:prstGeom>
          <a:noFill/>
        </p:spPr>
        <p:txBody>
          <a:bodyPr wrap="square" rtlCol="0">
            <a:spAutoFit/>
          </a:bodyPr>
          <a:lstStyle/>
          <a:p>
            <a:pPr algn="r">
              <a:lnSpc>
                <a:spcPct val="80000"/>
              </a:lnSpc>
            </a:pPr>
            <a:r>
              <a:rPr lang="en-US" sz="12500" b="1" i="0">
                <a:solidFill>
                  <a:schemeClr val="bg1"/>
                </a:solidFill>
                <a:latin typeface="Roboto" panose="02000000000000000000" pitchFamily="2" charset="0"/>
                <a:ea typeface="Roboto" panose="02000000000000000000" pitchFamily="2" charset="0"/>
                <a:cs typeface="Roboto" panose="02000000000000000000" pitchFamily="2" charset="0"/>
              </a:rPr>
              <a:t>THANK</a:t>
            </a:r>
          </a:p>
          <a:p>
            <a:pPr algn="r">
              <a:lnSpc>
                <a:spcPct val="80000"/>
              </a:lnSpc>
            </a:pPr>
            <a:r>
              <a:rPr lang="en-US" sz="12500" b="1" i="0">
                <a:solidFill>
                  <a:schemeClr val="bg1"/>
                </a:solidFill>
                <a:latin typeface="Roboto" panose="02000000000000000000" pitchFamily="2" charset="0"/>
                <a:ea typeface="Roboto" panose="02000000000000000000" pitchFamily="2" charset="0"/>
                <a:cs typeface="Roboto" panose="02000000000000000000" pitchFamily="2" charset="0"/>
              </a:rPr>
              <a:t>YOU</a:t>
            </a:r>
          </a:p>
        </p:txBody>
      </p:sp>
      <p:sp>
        <p:nvSpPr>
          <p:cNvPr id="2" name="Rectangle 1">
            <a:extLst>
              <a:ext uri="{FF2B5EF4-FFF2-40B4-BE49-F238E27FC236}">
                <a16:creationId xmlns:a16="http://schemas.microsoft.com/office/drawing/2014/main" id="{4F684F5B-2035-5EBC-3191-32556A7000F8}"/>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bumper slides</a:t>
            </a:r>
          </a:p>
        </p:txBody>
      </p:sp>
    </p:spTree>
    <p:extLst>
      <p:ext uri="{BB962C8B-B14F-4D97-AF65-F5344CB8AC3E}">
        <p14:creationId xmlns:p14="http://schemas.microsoft.com/office/powerpoint/2010/main" val="12300991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Slide - orange">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
            <a:ext cx="198567" cy="3004984"/>
          </a:xfrm>
          <a:prstGeom prst="rect">
            <a:avLst/>
          </a:prstGeom>
        </p:spPr>
      </p:pic>
      <p:pic>
        <p:nvPicPr>
          <p:cNvPr id="6" name="Graphic 5">
            <a:extLst>
              <a:ext uri="{FF2B5EF4-FFF2-40B4-BE49-F238E27FC236}">
                <a16:creationId xmlns:a16="http://schemas.microsoft.com/office/drawing/2014/main" id="{E70DD195-0564-275E-5C79-571B5E2327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79162" y="2611096"/>
            <a:ext cx="9632348"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79162" y="3394780"/>
            <a:ext cx="9632348" cy="326644"/>
          </a:xfrm>
          <a:prstGeom prst="rect">
            <a:avLst/>
          </a:prstGeom>
        </p:spPr>
        <p:txBody>
          <a:bodyPr wrap="square">
            <a:noAutofit/>
          </a:bodyPr>
          <a:lstStyle>
            <a:lvl1pPr algn="ctr">
              <a:defRPr sz="2000" b="0" i="0" spc="0" baseline="0">
                <a:solidFill>
                  <a:schemeClr val="bg1"/>
                </a:solidFill>
                <a:latin typeface="Roboto Slab Thin" pitchFamily="2" charset="0"/>
                <a:ea typeface="Roboto Slab Thin"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88F0F33-91E3-8BD4-885E-EBA06B59309B}"/>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1" name="Rectangle 20">
            <a:extLst>
              <a:ext uri="{FF2B5EF4-FFF2-40B4-BE49-F238E27FC236}">
                <a16:creationId xmlns:a16="http://schemas.microsoft.com/office/drawing/2014/main" id="{E54FB715-2453-9DBA-0900-5283D9180240}"/>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spTree>
    <p:extLst>
      <p:ext uri="{BB962C8B-B14F-4D97-AF65-F5344CB8AC3E}">
        <p14:creationId xmlns:p14="http://schemas.microsoft.com/office/powerpoint/2010/main" val="22533177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Slide - medium">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502492"/>
            <a:ext cx="198567" cy="3004984"/>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88718" y="2921741"/>
            <a:ext cx="9619372"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88718" y="3705425"/>
            <a:ext cx="9619372" cy="326644"/>
          </a:xfrm>
          <a:prstGeom prst="rect">
            <a:avLst/>
          </a:prstGeom>
        </p:spPr>
        <p:txBody>
          <a:bodyPr wrap="square">
            <a:noAutofit/>
          </a:bodyPr>
          <a:lstStyle>
            <a:lvl1pPr algn="ct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grpSp>
        <p:nvGrpSpPr>
          <p:cNvPr id="11" name="Group 10">
            <a:extLst>
              <a:ext uri="{FF2B5EF4-FFF2-40B4-BE49-F238E27FC236}">
                <a16:creationId xmlns:a16="http://schemas.microsoft.com/office/drawing/2014/main" id="{F2569961-DF43-589E-A8A1-49B4FBF5EC6B}"/>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88F0F33-91E3-8BD4-885E-EBA06B59309B}"/>
              </a:ext>
            </a:extLst>
          </p:cNvPr>
          <p:cNvGrpSpPr/>
          <p:nvPr userDrawn="1"/>
        </p:nvGrpSpPr>
        <p:grpSpPr>
          <a:xfrm rot="5400000">
            <a:off x="596884" y="5570935"/>
            <a:ext cx="688975" cy="319557"/>
            <a:chOff x="-3552824" y="2412721"/>
            <a:chExt cx="688975" cy="319557"/>
          </a:xfrm>
          <a:solidFill>
            <a:srgbClr val="FBE04B"/>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Rectangle 1">
            <a:extLst>
              <a:ext uri="{FF2B5EF4-FFF2-40B4-BE49-F238E27FC236}">
                <a16:creationId xmlns:a16="http://schemas.microsoft.com/office/drawing/2014/main" id="{2303C31E-E2FD-A40F-4B8F-927E5068D3A5}"/>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 name="Graphic 4">
            <a:extLst>
              <a:ext uri="{FF2B5EF4-FFF2-40B4-BE49-F238E27FC236}">
                <a16:creationId xmlns:a16="http://schemas.microsoft.com/office/drawing/2014/main" id="{6AE6A0AB-AF84-0343-72C6-FA7A673CE9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33" name="Rectangle 32">
            <a:extLst>
              <a:ext uri="{FF2B5EF4-FFF2-40B4-BE49-F238E27FC236}">
                <a16:creationId xmlns:a16="http://schemas.microsoft.com/office/drawing/2014/main" id="{EAE0FE44-9304-3FFF-4142-EBD0555F13AB}"/>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grpSp>
        <p:nvGrpSpPr>
          <p:cNvPr id="6" name="Group 5">
            <a:extLst>
              <a:ext uri="{FF2B5EF4-FFF2-40B4-BE49-F238E27FC236}">
                <a16:creationId xmlns:a16="http://schemas.microsoft.com/office/drawing/2014/main" id="{7E182FAC-84FB-75F6-95D9-FF1DB7DB4EF5}"/>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31" name="Oval 30">
              <a:extLst>
                <a:ext uri="{FF2B5EF4-FFF2-40B4-BE49-F238E27FC236}">
                  <a16:creationId xmlns:a16="http://schemas.microsoft.com/office/drawing/2014/main" id="{D9FFE26E-D84A-368D-50A4-1C37D2CC9F29}"/>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A11D53DA-4D47-1BD3-456A-BF9D30F5EE09}"/>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7DD68F28-7492-2289-F965-0D9FA563D61F}"/>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E9B2B91-CD73-6416-72F0-BDAF755385A4}"/>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A42882ED-4D7D-54BF-54D6-DA0334438280}"/>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90BDDADF-D09A-C1CC-DC95-056AF936C885}"/>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C5426794-C55D-EC5B-81CB-66D91675F7F3}"/>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BCD0E135-09EC-E378-7E56-DD147D26DA76}"/>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pic>
        <p:nvPicPr>
          <p:cNvPr id="22" name="Graphic 21">
            <a:extLst>
              <a:ext uri="{FF2B5EF4-FFF2-40B4-BE49-F238E27FC236}">
                <a16:creationId xmlns:a16="http://schemas.microsoft.com/office/drawing/2014/main" id="{8C506565-5559-D14D-E09C-C168D33754C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40549587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Slide - Dark">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4D0AE2-F1D3-7811-7052-15983662123F}"/>
              </a:ext>
            </a:extLst>
          </p:cNvPr>
          <p:cNvSpPr>
            <a:spLocks noGrp="1"/>
          </p:cNvSpPr>
          <p:nvPr>
            <p:ph type="sldNum" sz="quarter" idx="10"/>
          </p:nvPr>
        </p:nvSpPr>
        <p:spPr/>
        <p:txBody>
          <a:body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42FAC4C0-2CCD-094E-B2ED-D64B8D9E7026}"/>
              </a:ext>
            </a:extLst>
          </p:cNvPr>
          <p:cNvPicPr>
            <a:picLocks noChangeAspect="1"/>
          </p:cNvPicPr>
          <p:nvPr userDrawn="1"/>
        </p:nvPicPr>
        <p:blipFill>
          <a:blip r:embed="rId2"/>
          <a:stretch>
            <a:fillRect/>
          </a:stretch>
        </p:blipFill>
        <p:spPr>
          <a:xfrm>
            <a:off x="0" y="1502492"/>
            <a:ext cx="198567" cy="3004984"/>
          </a:xfrm>
          <a:prstGeom prst="rect">
            <a:avLst/>
          </a:prstGeom>
        </p:spPr>
      </p:pic>
      <p:sp>
        <p:nvSpPr>
          <p:cNvPr id="7" name="Text Placeholder 4">
            <a:extLst>
              <a:ext uri="{FF2B5EF4-FFF2-40B4-BE49-F238E27FC236}">
                <a16:creationId xmlns:a16="http://schemas.microsoft.com/office/drawing/2014/main" id="{FB416482-E916-D526-B826-524773F121BF}"/>
              </a:ext>
            </a:extLst>
          </p:cNvPr>
          <p:cNvSpPr>
            <a:spLocks noGrp="1"/>
          </p:cNvSpPr>
          <p:nvPr>
            <p:ph type="body" sz="quarter" idx="11" hasCustomPrompt="1"/>
          </p:nvPr>
        </p:nvSpPr>
        <p:spPr>
          <a:xfrm>
            <a:off x="1288718" y="2921741"/>
            <a:ext cx="9619372" cy="514350"/>
          </a:xfrm>
          <a:prstGeom prst="rect">
            <a:avLst/>
          </a:prstGeom>
        </p:spPr>
        <p:txBody>
          <a:bodyPr wrap="square">
            <a:noAutofit/>
          </a:bodyPr>
          <a:lstStyle>
            <a:lvl1pPr algn="ctr">
              <a:defRPr sz="4800" b="1" i="0" spc="10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That big idea can go right here.</a:t>
            </a:r>
          </a:p>
        </p:txBody>
      </p:sp>
      <p:sp>
        <p:nvSpPr>
          <p:cNvPr id="8" name="Text Placeholder 4">
            <a:extLst>
              <a:ext uri="{FF2B5EF4-FFF2-40B4-BE49-F238E27FC236}">
                <a16:creationId xmlns:a16="http://schemas.microsoft.com/office/drawing/2014/main" id="{C44D8314-8429-29ED-F51E-3A4E7398BA1D}"/>
              </a:ext>
            </a:extLst>
          </p:cNvPr>
          <p:cNvSpPr>
            <a:spLocks noGrp="1"/>
          </p:cNvSpPr>
          <p:nvPr>
            <p:ph type="body" sz="quarter" idx="12" hasCustomPrompt="1"/>
          </p:nvPr>
        </p:nvSpPr>
        <p:spPr>
          <a:xfrm>
            <a:off x="1288718" y="3705425"/>
            <a:ext cx="9619372" cy="326644"/>
          </a:xfrm>
          <a:prstGeom prst="rect">
            <a:avLst/>
          </a:prstGeom>
        </p:spPr>
        <p:txBody>
          <a:bodyPr wrap="square">
            <a:noAutofit/>
          </a:bodyPr>
          <a:lstStyle>
            <a:lvl1pPr algn="ct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grpSp>
        <p:nvGrpSpPr>
          <p:cNvPr id="11" name="Group 10">
            <a:extLst>
              <a:ext uri="{FF2B5EF4-FFF2-40B4-BE49-F238E27FC236}">
                <a16:creationId xmlns:a16="http://schemas.microsoft.com/office/drawing/2014/main" id="{F2569961-DF43-589E-A8A1-49B4FBF5EC6B}"/>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1C533C5C-5E62-82C3-9B69-E538B6D1E5DA}"/>
                </a:ext>
              </a:extLst>
            </p:cNvPr>
            <p:cNvCxnSpPr/>
            <p:nvPr userDrawn="1"/>
          </p:nvCxnSpPr>
          <p:spPr>
            <a:xfrm>
              <a:off x="11259127" y="0"/>
              <a:ext cx="0" cy="685800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2B4BDD-EBD1-E215-5805-9D8085AED00D}"/>
                </a:ext>
              </a:extLst>
            </p:cNvPr>
            <p:cNvCxnSpPr>
              <a:cxnSpLocks/>
            </p:cNvCxnSpPr>
            <p:nvPr userDrawn="1"/>
          </p:nvCxnSpPr>
          <p:spPr>
            <a:xfrm>
              <a:off x="0" y="5890491"/>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88F0F33-91E3-8BD4-885E-EBA06B59309B}"/>
              </a:ext>
            </a:extLst>
          </p:cNvPr>
          <p:cNvGrpSpPr/>
          <p:nvPr userDrawn="1"/>
        </p:nvGrpSpPr>
        <p:grpSpPr>
          <a:xfrm rot="5400000">
            <a:off x="596884" y="5570935"/>
            <a:ext cx="688975" cy="319557"/>
            <a:chOff x="-3552824" y="2412721"/>
            <a:chExt cx="688975" cy="319557"/>
          </a:xfrm>
          <a:solidFill>
            <a:srgbClr val="FBE04B"/>
          </a:solidFill>
        </p:grpSpPr>
        <p:sp>
          <p:nvSpPr>
            <p:cNvPr id="13" name="Oval 12">
              <a:extLst>
                <a:ext uri="{FF2B5EF4-FFF2-40B4-BE49-F238E27FC236}">
                  <a16:creationId xmlns:a16="http://schemas.microsoft.com/office/drawing/2014/main" id="{1313B272-06CD-1B2F-4862-6721039BCD7F}"/>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C00B5BB8-6050-8425-E25E-F012030ADEE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5198345B-4775-AB7F-78B5-C93B43C8703E}"/>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C2ABC844-9CB9-A3B8-DB5C-BDB67BAFBD1A}"/>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03083AA-86D1-8E2E-8BB9-A75A78C6412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289F9E02-9AC7-8ABD-01F6-2E306078EE32}"/>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D56A16C9-2CE9-563C-371F-EE21A07AB84E}"/>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5EED45F4-FBDA-183C-F2FD-DBBE982F94E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 name="Rectangle 1">
            <a:extLst>
              <a:ext uri="{FF2B5EF4-FFF2-40B4-BE49-F238E27FC236}">
                <a16:creationId xmlns:a16="http://schemas.microsoft.com/office/drawing/2014/main" id="{2303C31E-E2FD-A40F-4B8F-927E5068D3A5}"/>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5" name="Graphic 4">
            <a:extLst>
              <a:ext uri="{FF2B5EF4-FFF2-40B4-BE49-F238E27FC236}">
                <a16:creationId xmlns:a16="http://schemas.microsoft.com/office/drawing/2014/main" id="{6AE6A0AB-AF84-0343-72C6-FA7A673CE98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33" name="Rectangle 32">
            <a:extLst>
              <a:ext uri="{FF2B5EF4-FFF2-40B4-BE49-F238E27FC236}">
                <a16:creationId xmlns:a16="http://schemas.microsoft.com/office/drawing/2014/main" id="{EAE0FE44-9304-3FFF-4142-EBD0555F13AB}"/>
              </a:ext>
            </a:extLst>
          </p:cNvPr>
          <p:cNvSpPr/>
          <p:nvPr userDrawn="1"/>
        </p:nvSpPr>
        <p:spPr>
          <a:xfrm>
            <a:off x="1272250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Only one or two sentences – keep it short!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the headline overlaps the subhead, move the subhead lower. Move both text boxes up to center them on the slide if needed</a:t>
            </a:r>
          </a:p>
        </p:txBody>
      </p:sp>
      <p:grpSp>
        <p:nvGrpSpPr>
          <p:cNvPr id="6" name="Group 5">
            <a:extLst>
              <a:ext uri="{FF2B5EF4-FFF2-40B4-BE49-F238E27FC236}">
                <a16:creationId xmlns:a16="http://schemas.microsoft.com/office/drawing/2014/main" id="{4EC9FBCD-BC94-5376-3CCA-E345A8580D3A}"/>
              </a:ext>
            </a:extLst>
          </p:cNvPr>
          <p:cNvGrpSpPr/>
          <p:nvPr userDrawn="1"/>
        </p:nvGrpSpPr>
        <p:grpSpPr>
          <a:xfrm rot="10800000">
            <a:off x="10911510" y="6071593"/>
            <a:ext cx="688975" cy="319557"/>
            <a:chOff x="-3552824" y="2412721"/>
            <a:chExt cx="688975" cy="319557"/>
          </a:xfrm>
          <a:solidFill>
            <a:schemeClr val="bg1">
              <a:alpha val="28559"/>
            </a:schemeClr>
          </a:solidFill>
        </p:grpSpPr>
        <p:sp>
          <p:nvSpPr>
            <p:cNvPr id="31" name="Oval 30">
              <a:extLst>
                <a:ext uri="{FF2B5EF4-FFF2-40B4-BE49-F238E27FC236}">
                  <a16:creationId xmlns:a16="http://schemas.microsoft.com/office/drawing/2014/main" id="{7309CA7B-B9B5-76AF-376C-7B4939EC8200}"/>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D36733A6-3FEA-AC56-ABF4-281F0092CAAA}"/>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CF225DE5-9F94-127D-D021-A2C57CEC5477}"/>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60EF72F2-16C5-4B4C-5BC7-B820C804CCB2}"/>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5D5D4CF4-85F6-2D2B-F647-FF053E3C8F6C}"/>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2545DB58-EB95-115F-A084-1AAA1C547813}"/>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EBE3EF18-3018-AF76-078D-06EDF75E0DBF}"/>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00D5E383-E701-D887-FF8F-2EAE358F4209}"/>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Tree>
    <p:extLst>
      <p:ext uri="{BB962C8B-B14F-4D97-AF65-F5344CB8AC3E}">
        <p14:creationId xmlns:p14="http://schemas.microsoft.com/office/powerpoint/2010/main" val="7221776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pyright - Opening">
    <p:bg>
      <p:bgPr>
        <a:solidFill>
          <a:schemeClr val="bg1"/>
        </a:solid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D18F3896-8A79-7857-7C6B-6BC71E5AAE29}"/>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pic>
        <p:nvPicPr>
          <p:cNvPr id="5" name="Picture 4">
            <a:extLst>
              <a:ext uri="{FF2B5EF4-FFF2-40B4-BE49-F238E27FC236}">
                <a16:creationId xmlns:a16="http://schemas.microsoft.com/office/drawing/2014/main" id="{8B24BAE9-7C4B-894E-10B9-4E96550C2116}"/>
              </a:ext>
            </a:extLst>
          </p:cNvPr>
          <p:cNvPicPr>
            <a:picLocks noChangeAspect="1"/>
          </p:cNvPicPr>
          <p:nvPr userDrawn="1"/>
        </p:nvPicPr>
        <p:blipFill>
          <a:blip r:embed="rId2"/>
          <a:stretch>
            <a:fillRect/>
          </a:stretch>
        </p:blipFill>
        <p:spPr>
          <a:xfrm>
            <a:off x="0" y="1502492"/>
            <a:ext cx="198567" cy="3004984"/>
          </a:xfrm>
          <a:prstGeom prst="rect">
            <a:avLst/>
          </a:prstGeom>
          <a:solidFill>
            <a:schemeClr val="accent1"/>
          </a:solidFill>
        </p:spPr>
      </p:pic>
      <p:grpSp>
        <p:nvGrpSpPr>
          <p:cNvPr id="8" name="Group 7">
            <a:extLst>
              <a:ext uri="{FF2B5EF4-FFF2-40B4-BE49-F238E27FC236}">
                <a16:creationId xmlns:a16="http://schemas.microsoft.com/office/drawing/2014/main" id="{0FFAB199-1C4F-2D50-B1C5-172974AB28EA}"/>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47CCD579-E2C2-4956-6115-DBD2DBAC9F1F}"/>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00C7EF-6E3A-B5E0-722A-C7EFD657617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7497B54-DC0E-AB5D-2BDF-A450DAF013EC}"/>
              </a:ext>
            </a:extLst>
          </p:cNvPr>
          <p:cNvGrpSpPr/>
          <p:nvPr userDrawn="1"/>
        </p:nvGrpSpPr>
        <p:grpSpPr>
          <a:xfrm rot="5400000">
            <a:off x="596884" y="5570935"/>
            <a:ext cx="688975" cy="319557"/>
            <a:chOff x="-3552824" y="2412721"/>
            <a:chExt cx="688975" cy="319557"/>
          </a:xfrm>
          <a:solidFill>
            <a:srgbClr val="FBE04B"/>
          </a:solidFill>
        </p:grpSpPr>
        <p:sp>
          <p:nvSpPr>
            <p:cNvPr id="12" name="Oval 11">
              <a:extLst>
                <a:ext uri="{FF2B5EF4-FFF2-40B4-BE49-F238E27FC236}">
                  <a16:creationId xmlns:a16="http://schemas.microsoft.com/office/drawing/2014/main" id="{E33C3F7E-47C1-19CC-684B-F592ACAA208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00168AE0-3B06-4DF6-08A0-E57FEC89195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A9830A8-C8A9-5A51-EAE3-47EC68C8007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D5A17EA-5C41-518B-698A-4FD5B6285863}"/>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37BB7FA9-F493-78CB-8932-AEDC014C1D98}"/>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BC10158-3B08-75AE-AE6F-9050E035E71C}"/>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363A90FC-CC3D-FA02-5BD7-39EE53AFE062}"/>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99047DCE-3D18-16EC-C3CE-90BD73D5CF0F}"/>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3BB59634-4856-E058-5E26-C2C5114A9D42}"/>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1" name="Graphic 20">
            <a:extLst>
              <a:ext uri="{FF2B5EF4-FFF2-40B4-BE49-F238E27FC236}">
                <a16:creationId xmlns:a16="http://schemas.microsoft.com/office/drawing/2014/main" id="{EC95459B-B3B9-621A-4B92-943BB9DEFA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grpSp>
        <p:nvGrpSpPr>
          <p:cNvPr id="23" name="Group 22">
            <a:extLst>
              <a:ext uri="{FF2B5EF4-FFF2-40B4-BE49-F238E27FC236}">
                <a16:creationId xmlns:a16="http://schemas.microsoft.com/office/drawing/2014/main" id="{C19897E4-1386-EB96-18A0-531DFCE5F7CD}"/>
              </a:ext>
            </a:extLst>
          </p:cNvPr>
          <p:cNvGrpSpPr/>
          <p:nvPr userDrawn="1"/>
        </p:nvGrpSpPr>
        <p:grpSpPr>
          <a:xfrm rot="10800000">
            <a:off x="11063910" y="6223993"/>
            <a:ext cx="688975" cy="319557"/>
            <a:chOff x="-3552824" y="2412721"/>
            <a:chExt cx="688975" cy="319557"/>
          </a:xfrm>
          <a:solidFill>
            <a:schemeClr val="bg2">
              <a:alpha val="28559"/>
            </a:schemeClr>
          </a:solidFill>
        </p:grpSpPr>
        <p:sp>
          <p:nvSpPr>
            <p:cNvPr id="24" name="Oval 23">
              <a:extLst>
                <a:ext uri="{FF2B5EF4-FFF2-40B4-BE49-F238E27FC236}">
                  <a16:creationId xmlns:a16="http://schemas.microsoft.com/office/drawing/2014/main" id="{3B019A3F-ECBD-33E5-82B0-F61AE2CA37A6}"/>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Oval 24">
              <a:extLst>
                <a:ext uri="{FF2B5EF4-FFF2-40B4-BE49-F238E27FC236}">
                  <a16:creationId xmlns:a16="http://schemas.microsoft.com/office/drawing/2014/main" id="{8706ED4D-74F4-2A21-7DA3-D66BB617CC4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8A240F7E-4F72-781E-9104-93ACE217A7D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967C5EE0-AFA5-BAAD-7FAE-CF2B838180F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8542D7D1-30BF-D38A-B112-8E30D81AA68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31BA9D4F-3596-C513-1818-898D880FE3B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F8BC18C1-D837-4CB9-BEE7-4A41732C08C1}"/>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A22E80DF-046D-4B76-6AEC-48F809E964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2" name="TextBox 31">
            <a:extLst>
              <a:ext uri="{FF2B5EF4-FFF2-40B4-BE49-F238E27FC236}">
                <a16:creationId xmlns:a16="http://schemas.microsoft.com/office/drawing/2014/main" id="{288A2195-F433-E01D-A481-27376F7563D0}"/>
              </a:ext>
            </a:extLst>
          </p:cNvPr>
          <p:cNvSpPr txBox="1"/>
          <p:nvPr userDrawn="1"/>
        </p:nvSpPr>
        <p:spPr>
          <a:xfrm>
            <a:off x="2519461" y="0"/>
            <a:ext cx="7153078" cy="6858000"/>
          </a:xfrm>
          <a:prstGeom prst="rect">
            <a:avLst/>
          </a:prstGeom>
          <a:noFill/>
        </p:spPr>
        <p:txBody>
          <a:bodyPr wrap="square" rtlCol="0" anchor="ctr">
            <a:noAutofit/>
          </a:bodyPr>
          <a:lstStyle/>
          <a:p>
            <a:pPr algn="ctr">
              <a:lnSpc>
                <a:spcPct val="114000"/>
              </a:lnSpc>
              <a:spcBef>
                <a:spcPts val="1000"/>
              </a:spcBef>
            </a:pPr>
            <a:r>
              <a:rPr kumimoji="0" lang="en-US" sz="1800" b="0" i="0" u="none" strike="noStrike" cap="none" spc="0" normalizeH="0" baseline="0">
                <a:ln>
                  <a:noFill/>
                </a:ln>
                <a:solidFill>
                  <a:schemeClr val="tx1"/>
                </a:solidFill>
                <a:effectLst/>
                <a:uFillTx/>
                <a:latin typeface="Roboto Light" panose="02000000000000000000" pitchFamily="2" charset="0"/>
                <a:ea typeface="Roboto Light" panose="02000000000000000000" pitchFamily="2" charset="0"/>
                <a:cs typeface="Roboto Light" panose="02000000000000000000" pitchFamily="2" charset="0"/>
                <a:sym typeface="Arial"/>
              </a:rPr>
              <a:t>This presentation contains forward-looking statements regarding future product plans and development efforts. SolarWinds considers various features and functionality prior to any final generally available release. Information in this presentation regarding future features and functionality is not and should not be interpreted as a commitment from SolarWinds that it will deliver any specific feature or functionality in the future or, if it delivers such feature or functionality, any time frame when that feature or functionality will be delivered. All information is based upon current product interests, and product plans and priorities can change at any time. SolarWinds undertakes no obligation to update any forward-looking statements regarding future product plans and development efforts if product plans or priorities change.</a:t>
            </a:r>
          </a:p>
        </p:txBody>
      </p:sp>
      <p:sp>
        <p:nvSpPr>
          <p:cNvPr id="2" name="Rectangle 1">
            <a:extLst>
              <a:ext uri="{FF2B5EF4-FFF2-40B4-BE49-F238E27FC236}">
                <a16:creationId xmlns:a16="http://schemas.microsoft.com/office/drawing/2014/main" id="{57B04AF9-253B-8D5D-18BA-EB2B86163AF0}"/>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at the beginning of a deck that contains sensitive information.</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legal slides.</a:t>
            </a:r>
          </a:p>
          <a:p>
            <a:pPr marL="0" indent="0" algn="l">
              <a:lnSpc>
                <a:spcPct val="114000"/>
              </a:lnSpc>
              <a:spcAft>
                <a:spcPts val="600"/>
              </a:spcAft>
              <a:buFont typeface="Arial" panose="020B0604020202020204" pitchFamily="34" charset="0"/>
              <a:buNone/>
            </a:pPr>
            <a:endParaRPr lang="en-US" sz="2000" b="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211107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pyright - closing">
    <p:bg>
      <p:bgPr>
        <a:solidFill>
          <a:schemeClr val="bg1"/>
        </a:solid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D18F3896-8A79-7857-7C6B-6BC71E5AAE29}"/>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pic>
        <p:nvPicPr>
          <p:cNvPr id="5" name="Picture 4">
            <a:extLst>
              <a:ext uri="{FF2B5EF4-FFF2-40B4-BE49-F238E27FC236}">
                <a16:creationId xmlns:a16="http://schemas.microsoft.com/office/drawing/2014/main" id="{8B24BAE9-7C4B-894E-10B9-4E96550C2116}"/>
              </a:ext>
            </a:extLst>
          </p:cNvPr>
          <p:cNvPicPr>
            <a:picLocks noChangeAspect="1"/>
          </p:cNvPicPr>
          <p:nvPr userDrawn="1"/>
        </p:nvPicPr>
        <p:blipFill>
          <a:blip r:embed="rId2"/>
          <a:stretch>
            <a:fillRect/>
          </a:stretch>
        </p:blipFill>
        <p:spPr>
          <a:xfrm>
            <a:off x="0" y="1502492"/>
            <a:ext cx="198567" cy="3004984"/>
          </a:xfrm>
          <a:prstGeom prst="rect">
            <a:avLst/>
          </a:prstGeom>
          <a:solidFill>
            <a:schemeClr val="accent1"/>
          </a:solidFill>
        </p:spPr>
      </p:pic>
      <p:grpSp>
        <p:nvGrpSpPr>
          <p:cNvPr id="8" name="Group 7">
            <a:extLst>
              <a:ext uri="{FF2B5EF4-FFF2-40B4-BE49-F238E27FC236}">
                <a16:creationId xmlns:a16="http://schemas.microsoft.com/office/drawing/2014/main" id="{0FFAB199-1C4F-2D50-B1C5-172974AB28EA}"/>
              </a:ext>
            </a:extLst>
          </p:cNvPr>
          <p:cNvGrpSpPr/>
          <p:nvPr userDrawn="1"/>
        </p:nvGrpSpPr>
        <p:grpSpPr>
          <a:xfrm rot="10800000">
            <a:off x="0" y="0"/>
            <a:ext cx="12192000" cy="6858000"/>
            <a:chOff x="0" y="0"/>
            <a:chExt cx="12192000" cy="6858000"/>
          </a:xfrm>
        </p:grpSpPr>
        <p:cxnSp>
          <p:nvCxnSpPr>
            <p:cNvPr id="9" name="Straight Connector 8">
              <a:extLst>
                <a:ext uri="{FF2B5EF4-FFF2-40B4-BE49-F238E27FC236}">
                  <a16:creationId xmlns:a16="http://schemas.microsoft.com/office/drawing/2014/main" id="{47CCD579-E2C2-4956-6115-DBD2DBAC9F1F}"/>
                </a:ext>
              </a:extLst>
            </p:cNvPr>
            <p:cNvCxnSpPr/>
            <p:nvPr userDrawn="1"/>
          </p:nvCxnSpPr>
          <p:spPr>
            <a:xfrm>
              <a:off x="1125912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00C7EF-6E3A-B5E0-722A-C7EFD657617D}"/>
                </a:ext>
              </a:extLst>
            </p:cNvPr>
            <p:cNvCxnSpPr>
              <a:cxnSpLocks/>
            </p:cNvCxnSpPr>
            <p:nvPr userDrawn="1"/>
          </p:nvCxnSpPr>
          <p:spPr>
            <a:xfrm>
              <a:off x="0" y="589049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7497B54-DC0E-AB5D-2BDF-A450DAF013EC}"/>
              </a:ext>
            </a:extLst>
          </p:cNvPr>
          <p:cNvGrpSpPr/>
          <p:nvPr userDrawn="1"/>
        </p:nvGrpSpPr>
        <p:grpSpPr>
          <a:xfrm rot="5400000">
            <a:off x="596884" y="5570935"/>
            <a:ext cx="688975" cy="319557"/>
            <a:chOff x="-3552824" y="2412721"/>
            <a:chExt cx="688975" cy="319557"/>
          </a:xfrm>
          <a:solidFill>
            <a:srgbClr val="FBE04B"/>
          </a:solidFill>
        </p:grpSpPr>
        <p:sp>
          <p:nvSpPr>
            <p:cNvPr id="12" name="Oval 11">
              <a:extLst>
                <a:ext uri="{FF2B5EF4-FFF2-40B4-BE49-F238E27FC236}">
                  <a16:creationId xmlns:a16="http://schemas.microsoft.com/office/drawing/2014/main" id="{E33C3F7E-47C1-19CC-684B-F592ACAA208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00168AE0-3B06-4DF6-08A0-E57FEC89195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A9830A8-C8A9-5A51-EAE3-47EC68C8007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D5A17EA-5C41-518B-698A-4FD5B6285863}"/>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37BB7FA9-F493-78CB-8932-AEDC014C1D98}"/>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Oval 16">
              <a:extLst>
                <a:ext uri="{FF2B5EF4-FFF2-40B4-BE49-F238E27FC236}">
                  <a16:creationId xmlns:a16="http://schemas.microsoft.com/office/drawing/2014/main" id="{6BC10158-3B08-75AE-AE6F-9050E035E71C}"/>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Oval 17">
              <a:extLst>
                <a:ext uri="{FF2B5EF4-FFF2-40B4-BE49-F238E27FC236}">
                  <a16:creationId xmlns:a16="http://schemas.microsoft.com/office/drawing/2014/main" id="{363A90FC-CC3D-FA02-5BD7-39EE53AFE062}"/>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Oval 18">
              <a:extLst>
                <a:ext uri="{FF2B5EF4-FFF2-40B4-BE49-F238E27FC236}">
                  <a16:creationId xmlns:a16="http://schemas.microsoft.com/office/drawing/2014/main" id="{99047DCE-3D18-16EC-C3CE-90BD73D5CF0F}"/>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3BB59634-4856-E058-5E26-C2C5114A9D42}"/>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1" name="Graphic 20">
            <a:extLst>
              <a:ext uri="{FF2B5EF4-FFF2-40B4-BE49-F238E27FC236}">
                <a16:creationId xmlns:a16="http://schemas.microsoft.com/office/drawing/2014/main" id="{EC95459B-B3B9-621A-4B92-943BB9DEFA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grpSp>
        <p:nvGrpSpPr>
          <p:cNvPr id="23" name="Group 22">
            <a:extLst>
              <a:ext uri="{FF2B5EF4-FFF2-40B4-BE49-F238E27FC236}">
                <a16:creationId xmlns:a16="http://schemas.microsoft.com/office/drawing/2014/main" id="{C19897E4-1386-EB96-18A0-531DFCE5F7CD}"/>
              </a:ext>
            </a:extLst>
          </p:cNvPr>
          <p:cNvGrpSpPr/>
          <p:nvPr userDrawn="1"/>
        </p:nvGrpSpPr>
        <p:grpSpPr>
          <a:xfrm rot="10800000">
            <a:off x="11063910" y="6223993"/>
            <a:ext cx="688975" cy="319557"/>
            <a:chOff x="-3552824" y="2412721"/>
            <a:chExt cx="688975" cy="319557"/>
          </a:xfrm>
          <a:solidFill>
            <a:schemeClr val="bg2">
              <a:alpha val="28559"/>
            </a:schemeClr>
          </a:solidFill>
        </p:grpSpPr>
        <p:sp>
          <p:nvSpPr>
            <p:cNvPr id="24" name="Oval 23">
              <a:extLst>
                <a:ext uri="{FF2B5EF4-FFF2-40B4-BE49-F238E27FC236}">
                  <a16:creationId xmlns:a16="http://schemas.microsoft.com/office/drawing/2014/main" id="{3B019A3F-ECBD-33E5-82B0-F61AE2CA37A6}"/>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Oval 24">
              <a:extLst>
                <a:ext uri="{FF2B5EF4-FFF2-40B4-BE49-F238E27FC236}">
                  <a16:creationId xmlns:a16="http://schemas.microsoft.com/office/drawing/2014/main" id="{8706ED4D-74F4-2A21-7DA3-D66BB617CC4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8A240F7E-4F72-781E-9104-93ACE217A7D2}"/>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967C5EE0-AFA5-BAAD-7FAE-CF2B838180F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8542D7D1-30BF-D38A-B112-8E30D81AA685}"/>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31BA9D4F-3596-C513-1818-898D880FE3B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F8BC18C1-D837-4CB9-BEE7-4A41732C08C1}"/>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A22E80DF-046D-4B76-6AEC-48F809E964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2" name="TextBox 31">
            <a:extLst>
              <a:ext uri="{FF2B5EF4-FFF2-40B4-BE49-F238E27FC236}">
                <a16:creationId xmlns:a16="http://schemas.microsoft.com/office/drawing/2014/main" id="{288A2195-F433-E01D-A481-27376F7563D0}"/>
              </a:ext>
            </a:extLst>
          </p:cNvPr>
          <p:cNvSpPr txBox="1"/>
          <p:nvPr userDrawn="1"/>
        </p:nvSpPr>
        <p:spPr>
          <a:xfrm>
            <a:off x="2519461" y="0"/>
            <a:ext cx="7153078" cy="6858000"/>
          </a:xfrm>
          <a:prstGeom prst="rect">
            <a:avLst/>
          </a:prstGeom>
          <a:noFill/>
        </p:spPr>
        <p:txBody>
          <a:bodyPr wrap="square" rtlCol="0" anchor="ctr">
            <a:noAutofit/>
          </a:bodyPr>
          <a:lstStyle/>
          <a:p>
            <a:pPr algn="ctr">
              <a:lnSpc>
                <a:spcPct val="114000"/>
              </a:lnSpc>
              <a:spcBef>
                <a:spcPts val="1000"/>
              </a:spcBef>
            </a:pPr>
            <a:r>
              <a:rPr kumimoji="0" lang="en-US" sz="1800" b="0" i="0" u="none" strike="noStrike" cap="none" spc="0" normalizeH="0" baseline="0">
                <a:ln>
                  <a:noFill/>
                </a:ln>
                <a:solidFill>
                  <a:schemeClr val="tx1"/>
                </a:solidFill>
                <a:effectLst/>
                <a:uFillTx/>
                <a:latin typeface="Roboto Light" panose="02000000000000000000" pitchFamily="2" charset="0"/>
                <a:ea typeface="Roboto Light" panose="02000000000000000000" pitchFamily="2" charset="0"/>
                <a:cs typeface="Roboto Light" panose="02000000000000000000" pitchFamily="2" charset="0"/>
                <a:sym typeface="Arial"/>
              </a:rPr>
              <a:t>The SolarWinds, SolarWinds &amp; Design, Orion, and THWACK trademarks are the exclusive property of SolarWinds Worldwide, LLC or its affiliates, are registered with the U.S. Patent and Trademark Office, and may be registered or pending registration in other countries.  All other SolarWinds trademarks, service marks, and logos may be common law marks or are registered or pending registration.  All other trademarks mentioned herein are used for identification purposes only and are trademarks of (and may be registered trademarks) of their respective companies.</a:t>
            </a:r>
          </a:p>
        </p:txBody>
      </p:sp>
      <p:sp>
        <p:nvSpPr>
          <p:cNvPr id="2" name="Rectangle 1">
            <a:extLst>
              <a:ext uri="{FF2B5EF4-FFF2-40B4-BE49-F238E27FC236}">
                <a16:creationId xmlns:a16="http://schemas.microsoft.com/office/drawing/2014/main" id="{0D00ED79-DC88-097C-5F67-6DDE386A785C}"/>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at the end of all decks.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 not edit or add content to legal slides.</a:t>
            </a:r>
          </a:p>
        </p:txBody>
      </p:sp>
    </p:spTree>
    <p:extLst>
      <p:ext uri="{BB962C8B-B14F-4D97-AF65-F5344CB8AC3E}">
        <p14:creationId xmlns:p14="http://schemas.microsoft.com/office/powerpoint/2010/main" val="31876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Public Sec- Grey Partn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a:off x="-2" y="1"/>
            <a:ext cx="12192001" cy="6858000"/>
          </a:xfrm>
          <a:prstGeom prst="rect">
            <a:avLst/>
          </a:prstGeom>
        </p:spPr>
      </p:pic>
      <p:sp>
        <p:nvSpPr>
          <p:cNvPr id="17" name="Rectangle 16">
            <a:extLst>
              <a:ext uri="{FF2B5EF4-FFF2-40B4-BE49-F238E27FC236}">
                <a16:creationId xmlns:a16="http://schemas.microsoft.com/office/drawing/2014/main" id="{1628BCB5-B15A-B33F-80E5-4268CC352409}"/>
              </a:ext>
            </a:extLst>
          </p:cNvPr>
          <p:cNvSpPr/>
          <p:nvPr userDrawn="1"/>
        </p:nvSpPr>
        <p:spPr>
          <a:xfrm>
            <a:off x="0" y="0"/>
            <a:ext cx="403889" cy="6877429"/>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0"/>
            <a:ext cx="10557158"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9514718" y="143037"/>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10179110"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10933664" y="-40673"/>
            <a:ext cx="881828" cy="397595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0" y="17380"/>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4" name="Picture Placeholder 66">
            <a:extLst>
              <a:ext uri="{FF2B5EF4-FFF2-40B4-BE49-F238E27FC236}">
                <a16:creationId xmlns:a16="http://schemas.microsoft.com/office/drawing/2014/main" id="{9EA2E43D-C7F6-0BAD-3847-0306FD2D1F0C}"/>
              </a:ext>
            </a:extLst>
          </p:cNvPr>
          <p:cNvSpPr>
            <a:spLocks noGrp="1"/>
          </p:cNvSpPr>
          <p:nvPr>
            <p:ph type="pic" sz="quarter" idx="15" hasCustomPrompt="1"/>
          </p:nvPr>
        </p:nvSpPr>
        <p:spPr>
          <a:xfrm>
            <a:off x="5055623" y="1102921"/>
            <a:ext cx="3802062" cy="814387"/>
          </a:xfrm>
        </p:spPr>
        <p:txBody>
          <a:bodyPr anchor="ctr"/>
          <a:lstStyle>
            <a:lvl1pPr algn="ctr">
              <a:defRPr>
                <a:solidFill>
                  <a:schemeClr val="bg1"/>
                </a:solidFill>
              </a:defRPr>
            </a:lvl1pPr>
          </a:lstStyle>
          <a:p>
            <a:r>
              <a:rPr lang="en-US"/>
              <a:t>Your Logo Here</a:t>
            </a:r>
          </a:p>
        </p:txBody>
      </p:sp>
      <p:sp>
        <p:nvSpPr>
          <p:cNvPr id="15" name="Text Placeholder 68">
            <a:extLst>
              <a:ext uri="{FF2B5EF4-FFF2-40B4-BE49-F238E27FC236}">
                <a16:creationId xmlns:a16="http://schemas.microsoft.com/office/drawing/2014/main" id="{70EE48B0-E0A1-D195-97E2-69E8D0EE0C5F}"/>
              </a:ext>
            </a:extLst>
          </p:cNvPr>
          <p:cNvSpPr>
            <a:spLocks noGrp="1"/>
          </p:cNvSpPr>
          <p:nvPr>
            <p:ph type="body" sz="quarter" idx="16" hasCustomPrompt="1"/>
          </p:nvPr>
        </p:nvSpPr>
        <p:spPr>
          <a:xfrm>
            <a:off x="5055623" y="1917308"/>
            <a:ext cx="3802062" cy="257175"/>
          </a:xfrm>
        </p:spPr>
        <p:txBody>
          <a:bodyPr/>
          <a:lstStyle>
            <a:lvl1pPr algn="ctr">
              <a:defRPr sz="1100" spc="50" baseline="0">
                <a:solidFill>
                  <a:schemeClr val="bg1"/>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cxnSp>
        <p:nvCxnSpPr>
          <p:cNvPr id="16" name="Straight Connector 15">
            <a:extLst>
              <a:ext uri="{FF2B5EF4-FFF2-40B4-BE49-F238E27FC236}">
                <a16:creationId xmlns:a16="http://schemas.microsoft.com/office/drawing/2014/main" id="{9E98346B-5D6C-5688-32D7-354E1112A429}"/>
              </a:ext>
            </a:extLst>
          </p:cNvPr>
          <p:cNvCxnSpPr/>
          <p:nvPr userDrawn="1"/>
        </p:nvCxnSpPr>
        <p:spPr>
          <a:xfrm>
            <a:off x="4579483" y="1102602"/>
            <a:ext cx="0" cy="995681"/>
          </a:xfrm>
          <a:prstGeom prst="line">
            <a:avLst/>
          </a:prstGeom>
          <a:ln>
            <a:solidFill>
              <a:srgbClr val="D7E6E3"/>
            </a:solidFill>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71FDE5DB-DCFC-52E7-D55B-B16B4D8F17D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46197" y="1248128"/>
            <a:ext cx="3219515" cy="643903"/>
          </a:xfrm>
          <a:prstGeom prst="rect">
            <a:avLst/>
          </a:prstGeom>
        </p:spPr>
      </p:pic>
      <p:sp>
        <p:nvSpPr>
          <p:cNvPr id="10" name="Text Placeholder 2">
            <a:extLst>
              <a:ext uri="{FF2B5EF4-FFF2-40B4-BE49-F238E27FC236}">
                <a16:creationId xmlns:a16="http://schemas.microsoft.com/office/drawing/2014/main" id="{06A6A67D-4AA9-81E4-36D4-2164EA76BA06}"/>
              </a:ext>
            </a:extLst>
          </p:cNvPr>
          <p:cNvSpPr>
            <a:spLocks noGrp="1"/>
          </p:cNvSpPr>
          <p:nvPr>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1" name="Text Placeholder 2">
            <a:extLst>
              <a:ext uri="{FF2B5EF4-FFF2-40B4-BE49-F238E27FC236}">
                <a16:creationId xmlns:a16="http://schemas.microsoft.com/office/drawing/2014/main" id="{12EF6213-A0D9-D137-DD04-508DCDEE8484}"/>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2" name="Text Placeholder 2">
            <a:extLst>
              <a:ext uri="{FF2B5EF4-FFF2-40B4-BE49-F238E27FC236}">
                <a16:creationId xmlns:a16="http://schemas.microsoft.com/office/drawing/2014/main" id="{5D17C292-0DF7-B30B-8D1E-5A9D90230033}"/>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C4681C02-ABCD-622F-5418-0C0B085DD21F}"/>
              </a:ext>
            </a:extLst>
          </p:cNvPr>
          <p:cNvSpPr/>
          <p:nvPr userDrawn="1"/>
        </p:nvSpPr>
        <p:spPr>
          <a:xfrm>
            <a:off x="1270577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8" name="Picture Placeholder 11">
            <a:extLst>
              <a:ext uri="{FF2B5EF4-FFF2-40B4-BE49-F238E27FC236}">
                <a16:creationId xmlns:a16="http://schemas.microsoft.com/office/drawing/2014/main" id="{5B134732-2451-BD96-9071-A80826BEB157}"/>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spTree>
    <p:extLst>
      <p:ext uri="{BB962C8B-B14F-4D97-AF65-F5344CB8AC3E}">
        <p14:creationId xmlns:p14="http://schemas.microsoft.com/office/powerpoint/2010/main" val="316193014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rge charts or graphics silver - use sparing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CB3389F-15E8-5A1D-1B47-8B4F80E06454}"/>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only for large charts, diagrams, or graphs. </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rPr>
              <a:t>DO NOT USE </a:t>
            </a: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for standard text or “big idea” content</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move headline or obscure the flame, footer, or page number.</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modify the background color.  </a:t>
            </a:r>
            <a:endPar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endParaRPr>
          </a:p>
        </p:txBody>
      </p:sp>
      <p:sp>
        <p:nvSpPr>
          <p:cNvPr id="4" name="Text Placeholder 4">
            <a:extLst>
              <a:ext uri="{FF2B5EF4-FFF2-40B4-BE49-F238E27FC236}">
                <a16:creationId xmlns:a16="http://schemas.microsoft.com/office/drawing/2014/main" id="{08A9C3E6-6844-82D1-D73B-B5A5C2E819C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318CD555-1AAB-21CA-8CEC-06CE8C15B3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accent6"/>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7" name="Graphic 6">
            <a:extLst>
              <a:ext uri="{FF2B5EF4-FFF2-40B4-BE49-F238E27FC236}">
                <a16:creationId xmlns:a16="http://schemas.microsoft.com/office/drawing/2014/main" id="{BEF8F815-4170-9FA0-C96A-8D0B7AE49E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426493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large charts or graphics silver - use sparingly">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C37B20-2F91-EC6B-9A4B-B483C7DE1855}"/>
              </a:ext>
            </a:extLst>
          </p:cNvPr>
          <p:cNvSpPr/>
          <p:nvPr userDrawn="1"/>
        </p:nvSpPr>
        <p:spPr>
          <a:xfrm>
            <a:off x="0" y="1211580"/>
            <a:ext cx="12192000" cy="5646420"/>
          </a:xfrm>
          <a:prstGeom prst="rect">
            <a:avLst/>
          </a:prstGeom>
          <a:gradFill flip="none" rotWithShape="1">
            <a:gsLst>
              <a:gs pos="100000">
                <a:schemeClr val="tx2">
                  <a:alpha val="50000"/>
                </a:schemeClr>
              </a:gs>
              <a:gs pos="0">
                <a:schemeClr val="accent6">
                  <a:lumMod val="9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rgbClr val="FBE04B"/>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E04B"/>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E04B"/>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chemeClr val="accent2"/>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only for large charts, diagrams, or graphs. </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rPr>
              <a:t>DO NOT USE </a:t>
            </a: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for standard text or “big idea” content</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move headline or obscure the flame, footer, or page number.</a:t>
            </a:r>
          </a:p>
          <a:p>
            <a:pPr marL="342900" indent="-342900" algn="l">
              <a:lnSpc>
                <a:spcPct val="114000"/>
              </a:lnSpc>
              <a:spcAft>
                <a:spcPts val="600"/>
              </a:spcAft>
              <a:buClr>
                <a:schemeClr val="tx1"/>
              </a:buClr>
              <a:buFont typeface="Arial" panose="020B0604020202020204" pitchFamily="34" charset="0"/>
              <a:buChar char="•"/>
            </a:pPr>
            <a:r>
              <a:rPr lang="en-US" sz="2000" b="0" i="0">
                <a:solidFill>
                  <a:schemeClr val="tx1"/>
                </a:solidFill>
                <a:latin typeface="Roboto Light" panose="02000000000000000000" pitchFamily="2" charset="0"/>
                <a:ea typeface="Roboto Light" panose="02000000000000000000" pitchFamily="2" charset="0"/>
                <a:cs typeface="Roboto" panose="02000000000000000000" pitchFamily="2" charset="0"/>
              </a:rPr>
              <a:t>Do not modify the background color.  </a:t>
            </a:r>
            <a:endParaRPr lang="en-US" sz="2000" b="0" i="0">
              <a:solidFill>
                <a:schemeClr val="accent1"/>
              </a:solidFill>
              <a:latin typeface="Roboto Medium" panose="02000000000000000000" pitchFamily="2" charset="0"/>
              <a:ea typeface="Roboto Medium" panose="02000000000000000000" pitchFamily="2" charset="0"/>
              <a:cs typeface="Roboto" panose="02000000000000000000" pitchFamily="2" charset="0"/>
            </a:endParaRPr>
          </a:p>
        </p:txBody>
      </p:sp>
      <p:sp>
        <p:nvSpPr>
          <p:cNvPr id="4" name="Text Placeholder 4">
            <a:extLst>
              <a:ext uri="{FF2B5EF4-FFF2-40B4-BE49-F238E27FC236}">
                <a16:creationId xmlns:a16="http://schemas.microsoft.com/office/drawing/2014/main" id="{08A9C3E6-6844-82D1-D73B-B5A5C2E819C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318CD555-1AAB-21CA-8CEC-06CE8C15B3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accent6"/>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D5BE9BEA-5547-AA66-7C19-F7F0597C1AD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16837944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Gre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F7A590-EC93-27DF-D747-47CE3669CD8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flipH="1" flipV="1">
            <a:off x="-1" y="0"/>
            <a:ext cx="12191999" cy="6877430"/>
          </a:xfrm>
          <a:prstGeom prst="rect">
            <a:avLst/>
          </a:prstGeom>
        </p:spPr>
      </p:pic>
      <p:sp>
        <p:nvSpPr>
          <p:cNvPr id="10" name="Rectangle 9">
            <a:extLst>
              <a:ext uri="{FF2B5EF4-FFF2-40B4-BE49-F238E27FC236}">
                <a16:creationId xmlns:a16="http://schemas.microsoft.com/office/drawing/2014/main" id="{207EDBDD-1A8D-AD7B-1372-E2E242ACB9F3}"/>
              </a:ext>
            </a:extLst>
          </p:cNvPr>
          <p:cNvSpPr/>
          <p:nvPr userDrawn="1"/>
        </p:nvSpPr>
        <p:spPr>
          <a:xfrm>
            <a:off x="0" y="0"/>
            <a:ext cx="1260764" cy="6877430"/>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lum bright="70000" contrast="-70000"/>
            <a:alphaModFix amt="7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Text Placeholder 2">
            <a:extLst>
              <a:ext uri="{FF2B5EF4-FFF2-40B4-BE49-F238E27FC236}">
                <a16:creationId xmlns:a16="http://schemas.microsoft.com/office/drawing/2014/main" id="{0AAA065A-AC51-9184-21DA-BA5EA26D7D3C}"/>
              </a:ext>
            </a:extLst>
          </p:cNvPr>
          <p:cNvSpPr>
            <a:spLocks noGrp="1"/>
          </p:cNvSpPr>
          <p:nvPr>
            <p:ph type="body" sz="quarter" idx="15"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4" name="Rectangle 3">
            <a:extLst>
              <a:ext uri="{FF2B5EF4-FFF2-40B4-BE49-F238E27FC236}">
                <a16:creationId xmlns:a16="http://schemas.microsoft.com/office/drawing/2014/main" id="{CE3436E2-9AC6-C7AD-5ED1-35F7A15595CC}"/>
              </a:ext>
            </a:extLst>
          </p:cNvPr>
          <p:cNvSpPr/>
          <p:nvPr userDrawn="1"/>
        </p:nvSpPr>
        <p:spPr>
          <a:xfrm>
            <a:off x="12685229" y="0"/>
            <a:ext cx="2879725" cy="6858000"/>
          </a:xfrm>
          <a:prstGeom prst="rect">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and make it the same height, or put it in the lower right-hand corner</a:t>
            </a:r>
          </a:p>
        </p:txBody>
      </p:sp>
      <p:sp>
        <p:nvSpPr>
          <p:cNvPr id="11" name="Picture Placeholder 11">
            <a:extLst>
              <a:ext uri="{FF2B5EF4-FFF2-40B4-BE49-F238E27FC236}">
                <a16:creationId xmlns:a16="http://schemas.microsoft.com/office/drawing/2014/main" id="{D929E778-9D5F-6DC5-B437-C484155E23A4}"/>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2" name="Picture Placeholder 11">
            <a:extLst>
              <a:ext uri="{FF2B5EF4-FFF2-40B4-BE49-F238E27FC236}">
                <a16:creationId xmlns:a16="http://schemas.microsoft.com/office/drawing/2014/main" id="{6FC02E70-943F-9352-5DC5-3A7455EF3EF3}"/>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4" name="Picture 6">
            <a:extLst>
              <a:ext uri="{FF2B5EF4-FFF2-40B4-BE49-F238E27FC236}">
                <a16:creationId xmlns:a16="http://schemas.microsoft.com/office/drawing/2014/main" id="{A3E94381-917F-1CB5-F077-14404F3496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111584904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Grey Partn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a:off x="-2" y="1"/>
            <a:ext cx="12192001" cy="6858000"/>
          </a:xfrm>
          <a:prstGeom prst="rect">
            <a:avLst/>
          </a:prstGeom>
        </p:spPr>
      </p:pic>
      <p:sp>
        <p:nvSpPr>
          <p:cNvPr id="17" name="Rectangle 16">
            <a:extLst>
              <a:ext uri="{FF2B5EF4-FFF2-40B4-BE49-F238E27FC236}">
                <a16:creationId xmlns:a16="http://schemas.microsoft.com/office/drawing/2014/main" id="{1628BCB5-B15A-B33F-80E5-4268CC352409}"/>
              </a:ext>
            </a:extLst>
          </p:cNvPr>
          <p:cNvSpPr/>
          <p:nvPr userDrawn="1"/>
        </p:nvSpPr>
        <p:spPr>
          <a:xfrm>
            <a:off x="0" y="0"/>
            <a:ext cx="403889" cy="6877429"/>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0"/>
            <a:ext cx="10557158"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9514718" y="143037"/>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10179110"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10933664" y="-40673"/>
            <a:ext cx="881828" cy="397595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0" y="17380"/>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4" name="Picture Placeholder 66">
            <a:extLst>
              <a:ext uri="{FF2B5EF4-FFF2-40B4-BE49-F238E27FC236}">
                <a16:creationId xmlns:a16="http://schemas.microsoft.com/office/drawing/2014/main" id="{9EA2E43D-C7F6-0BAD-3847-0306FD2D1F0C}"/>
              </a:ext>
            </a:extLst>
          </p:cNvPr>
          <p:cNvSpPr>
            <a:spLocks noGrp="1"/>
          </p:cNvSpPr>
          <p:nvPr>
            <p:ph type="pic" sz="quarter" idx="15" hasCustomPrompt="1"/>
          </p:nvPr>
        </p:nvSpPr>
        <p:spPr>
          <a:xfrm>
            <a:off x="5055623" y="1102921"/>
            <a:ext cx="3802062" cy="814387"/>
          </a:xfrm>
        </p:spPr>
        <p:txBody>
          <a:bodyPr anchor="ctr"/>
          <a:lstStyle>
            <a:lvl1pPr algn="ctr">
              <a:defRPr>
                <a:solidFill>
                  <a:schemeClr val="bg1"/>
                </a:solidFill>
              </a:defRPr>
            </a:lvl1pPr>
          </a:lstStyle>
          <a:p>
            <a:r>
              <a:rPr lang="en-US"/>
              <a:t>Your Logo Here</a:t>
            </a:r>
          </a:p>
        </p:txBody>
      </p:sp>
      <p:sp>
        <p:nvSpPr>
          <p:cNvPr id="15" name="Text Placeholder 68">
            <a:extLst>
              <a:ext uri="{FF2B5EF4-FFF2-40B4-BE49-F238E27FC236}">
                <a16:creationId xmlns:a16="http://schemas.microsoft.com/office/drawing/2014/main" id="{70EE48B0-E0A1-D195-97E2-69E8D0EE0C5F}"/>
              </a:ext>
            </a:extLst>
          </p:cNvPr>
          <p:cNvSpPr>
            <a:spLocks noGrp="1"/>
          </p:cNvSpPr>
          <p:nvPr>
            <p:ph type="body" sz="quarter" idx="16" hasCustomPrompt="1"/>
          </p:nvPr>
        </p:nvSpPr>
        <p:spPr>
          <a:xfrm>
            <a:off x="5055623" y="1917308"/>
            <a:ext cx="3802062" cy="257175"/>
          </a:xfrm>
        </p:spPr>
        <p:txBody>
          <a:bodyPr/>
          <a:lstStyle>
            <a:lvl1pPr algn="ctr">
              <a:defRPr sz="1100" spc="50" baseline="0">
                <a:solidFill>
                  <a:schemeClr val="bg1"/>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cxnSp>
        <p:nvCxnSpPr>
          <p:cNvPr id="16" name="Straight Connector 15">
            <a:extLst>
              <a:ext uri="{FF2B5EF4-FFF2-40B4-BE49-F238E27FC236}">
                <a16:creationId xmlns:a16="http://schemas.microsoft.com/office/drawing/2014/main" id="{9E98346B-5D6C-5688-32D7-354E1112A429}"/>
              </a:ext>
            </a:extLst>
          </p:cNvPr>
          <p:cNvCxnSpPr/>
          <p:nvPr userDrawn="1"/>
        </p:nvCxnSpPr>
        <p:spPr>
          <a:xfrm>
            <a:off x="4579483" y="1102602"/>
            <a:ext cx="0" cy="995681"/>
          </a:xfrm>
          <a:prstGeom prst="line">
            <a:avLst/>
          </a:prstGeom>
          <a:ln>
            <a:solidFill>
              <a:srgbClr val="D7E6E3"/>
            </a:solidFill>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71FDE5DB-DCFC-52E7-D55B-B16B4D8F17D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46197" y="1248128"/>
            <a:ext cx="3219515" cy="643903"/>
          </a:xfrm>
          <a:prstGeom prst="rect">
            <a:avLst/>
          </a:prstGeom>
        </p:spPr>
      </p:pic>
      <p:sp>
        <p:nvSpPr>
          <p:cNvPr id="10" name="Text Placeholder 2">
            <a:extLst>
              <a:ext uri="{FF2B5EF4-FFF2-40B4-BE49-F238E27FC236}">
                <a16:creationId xmlns:a16="http://schemas.microsoft.com/office/drawing/2014/main" id="{06A6A67D-4AA9-81E4-36D4-2164EA76BA06}"/>
              </a:ext>
            </a:extLst>
          </p:cNvPr>
          <p:cNvSpPr>
            <a:spLocks noGrp="1"/>
          </p:cNvSpPr>
          <p:nvPr>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1" name="Text Placeholder 2">
            <a:extLst>
              <a:ext uri="{FF2B5EF4-FFF2-40B4-BE49-F238E27FC236}">
                <a16:creationId xmlns:a16="http://schemas.microsoft.com/office/drawing/2014/main" id="{12EF6213-A0D9-D137-DD04-508DCDEE8484}"/>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2" name="Text Placeholder 2">
            <a:extLst>
              <a:ext uri="{FF2B5EF4-FFF2-40B4-BE49-F238E27FC236}">
                <a16:creationId xmlns:a16="http://schemas.microsoft.com/office/drawing/2014/main" id="{5D17C292-0DF7-B30B-8D1E-5A9D90230033}"/>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C4681C02-ABCD-622F-5418-0C0B085DD21F}"/>
              </a:ext>
            </a:extLst>
          </p:cNvPr>
          <p:cNvSpPr/>
          <p:nvPr userDrawn="1"/>
        </p:nvSpPr>
        <p:spPr>
          <a:xfrm>
            <a:off x="1270577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8" name="Picture Placeholder 11">
            <a:extLst>
              <a:ext uri="{FF2B5EF4-FFF2-40B4-BE49-F238E27FC236}">
                <a16:creationId xmlns:a16="http://schemas.microsoft.com/office/drawing/2014/main" id="{5B134732-2451-BD96-9071-A80826BEB157}"/>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spTree>
    <p:extLst>
      <p:ext uri="{BB962C8B-B14F-4D97-AF65-F5344CB8AC3E}">
        <p14:creationId xmlns:p14="http://schemas.microsoft.com/office/powerpoint/2010/main" val="385232622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 name="Picture 9">
            <a:extLst>
              <a:ext uri="{FF2B5EF4-FFF2-40B4-BE49-F238E27FC236}">
                <a16:creationId xmlns:a16="http://schemas.microsoft.com/office/drawing/2014/main" id="{0144C44F-EB19-F081-346A-0C824BC375B4}"/>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56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Text Placeholder 2">
            <a:extLst>
              <a:ext uri="{FF2B5EF4-FFF2-40B4-BE49-F238E27FC236}">
                <a16:creationId xmlns:a16="http://schemas.microsoft.com/office/drawing/2014/main" id="{68D3541B-7750-2413-DC72-F10CCD447E3F}"/>
              </a:ext>
            </a:extLst>
          </p:cNvPr>
          <p:cNvSpPr>
            <a:spLocks noGrp="1"/>
          </p:cNvSpPr>
          <p:nvPr>
            <p:ph type="body" sz="quarter" idx="15"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6589033C-3B95-14D6-28C3-24BBF20C1976}"/>
              </a:ext>
            </a:extLst>
          </p:cNvPr>
          <p:cNvSpPr>
            <a:spLocks noGrp="1"/>
          </p:cNvSpPr>
          <p:nvPr>
            <p:ph type="body" sz="quarter" idx="16"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12D92AB2-E143-1C4B-0BC4-3EAAB1F86236}"/>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11" name="Rectangle 10">
            <a:extLst>
              <a:ext uri="{FF2B5EF4-FFF2-40B4-BE49-F238E27FC236}">
                <a16:creationId xmlns:a16="http://schemas.microsoft.com/office/drawing/2014/main" id="{D4A113DE-7EE1-F22E-D2DD-8F16CD3CCE1C}"/>
              </a:ext>
            </a:extLst>
          </p:cNvPr>
          <p:cNvSpPr/>
          <p:nvPr userDrawn="1"/>
        </p:nvSpPr>
        <p:spPr>
          <a:xfrm>
            <a:off x="12664052" y="23405"/>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or put it in the lower right-hand corner</a:t>
            </a:r>
          </a:p>
        </p:txBody>
      </p:sp>
      <p:sp>
        <p:nvSpPr>
          <p:cNvPr id="12" name="Picture Placeholder 11">
            <a:extLst>
              <a:ext uri="{FF2B5EF4-FFF2-40B4-BE49-F238E27FC236}">
                <a16:creationId xmlns:a16="http://schemas.microsoft.com/office/drawing/2014/main" id="{3838D618-B489-E35A-60AD-34821D7CF17E}"/>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3" name="Picture Placeholder 11">
            <a:extLst>
              <a:ext uri="{FF2B5EF4-FFF2-40B4-BE49-F238E27FC236}">
                <a16:creationId xmlns:a16="http://schemas.microsoft.com/office/drawing/2014/main" id="{F7D2A37E-F9E5-F1A9-5D49-6B9A05A838BB}"/>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3" name="Picture 6">
            <a:extLst>
              <a:ext uri="{FF2B5EF4-FFF2-40B4-BE49-F238E27FC236}">
                <a16:creationId xmlns:a16="http://schemas.microsoft.com/office/drawing/2014/main" id="{D0FF533A-B3C3-0CE3-DEA3-3491967B5B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156980433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White - Part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2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Picture Placeholder 66">
            <a:extLst>
              <a:ext uri="{FF2B5EF4-FFF2-40B4-BE49-F238E27FC236}">
                <a16:creationId xmlns:a16="http://schemas.microsoft.com/office/drawing/2014/main" id="{448596C1-4486-F384-5F7C-31CB6C895D25}"/>
              </a:ext>
            </a:extLst>
          </p:cNvPr>
          <p:cNvSpPr>
            <a:spLocks noGrp="1"/>
          </p:cNvSpPr>
          <p:nvPr>
            <p:ph type="pic" sz="quarter" idx="15" hasCustomPrompt="1"/>
          </p:nvPr>
        </p:nvSpPr>
        <p:spPr>
          <a:xfrm>
            <a:off x="5576412" y="1102921"/>
            <a:ext cx="3802062" cy="814387"/>
          </a:xfrm>
        </p:spPr>
        <p:txBody>
          <a:bodyPr anchor="ctr"/>
          <a:lstStyle>
            <a:lvl1pPr algn="ctr">
              <a:defRPr>
                <a:solidFill>
                  <a:schemeClr val="bg1">
                    <a:lumMod val="85000"/>
                  </a:schemeClr>
                </a:solidFill>
              </a:defRPr>
            </a:lvl1pPr>
          </a:lstStyle>
          <a:p>
            <a:r>
              <a:rPr lang="en-US"/>
              <a:t>Your Logo Here</a:t>
            </a:r>
          </a:p>
        </p:txBody>
      </p:sp>
      <p:sp>
        <p:nvSpPr>
          <p:cNvPr id="11" name="Text Placeholder 68">
            <a:extLst>
              <a:ext uri="{FF2B5EF4-FFF2-40B4-BE49-F238E27FC236}">
                <a16:creationId xmlns:a16="http://schemas.microsoft.com/office/drawing/2014/main" id="{24339CCD-6767-7D6B-B609-278707DCBB0D}"/>
              </a:ext>
            </a:extLst>
          </p:cNvPr>
          <p:cNvSpPr>
            <a:spLocks noGrp="1"/>
          </p:cNvSpPr>
          <p:nvPr>
            <p:ph type="body" sz="quarter" idx="16" hasCustomPrompt="1"/>
          </p:nvPr>
        </p:nvSpPr>
        <p:spPr>
          <a:xfrm>
            <a:off x="5576412" y="1917308"/>
            <a:ext cx="3802062" cy="257175"/>
          </a:xfrm>
        </p:spPr>
        <p:txBody>
          <a:bodyPr/>
          <a:lstStyle>
            <a:lvl1pPr algn="ctr">
              <a:defRPr sz="1100" spc="50" baseline="0">
                <a:solidFill>
                  <a:schemeClr val="bg1">
                    <a:lumMod val="75000"/>
                  </a:schemeClr>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sp>
        <p:nvSpPr>
          <p:cNvPr id="15" name="Text Placeholder 2">
            <a:extLst>
              <a:ext uri="{FF2B5EF4-FFF2-40B4-BE49-F238E27FC236}">
                <a16:creationId xmlns:a16="http://schemas.microsoft.com/office/drawing/2014/main" id="{B48DF02C-1C03-C499-50A5-15F10318F8D5}"/>
              </a:ext>
            </a:extLst>
          </p:cNvPr>
          <p:cNvSpPr>
            <a:spLocks noGrp="1"/>
          </p:cNvSpPr>
          <p:nvPr>
            <p:ph type="body" sz="quarter" idx="17"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3EF5B839-A098-5D3D-C981-016C9B611457}"/>
              </a:ext>
            </a:extLst>
          </p:cNvPr>
          <p:cNvSpPr>
            <a:spLocks noGrp="1"/>
          </p:cNvSpPr>
          <p:nvPr>
            <p:ph type="body" sz="quarter" idx="18"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091A9DA8-C525-1CE4-C0B4-B6EF9331767F}"/>
              </a:ext>
            </a:extLst>
          </p:cNvPr>
          <p:cNvSpPr>
            <a:spLocks noGrp="1"/>
          </p:cNvSpPr>
          <p:nvPr>
            <p:ph type="body" sz="quarter" idx="19"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18C38124-6501-622B-7C96-9BE42FFB8B98}"/>
              </a:ext>
            </a:extLst>
          </p:cNvPr>
          <p:cNvSpPr/>
          <p:nvPr userDrawn="1"/>
        </p:nvSpPr>
        <p:spPr>
          <a:xfrm>
            <a:off x="12678499" y="688"/>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13" name="Picture Placeholder 11">
            <a:extLst>
              <a:ext uri="{FF2B5EF4-FFF2-40B4-BE49-F238E27FC236}">
                <a16:creationId xmlns:a16="http://schemas.microsoft.com/office/drawing/2014/main" id="{D5D408BD-1A9E-ACA9-D985-6EFB1CEF9706}"/>
              </a:ext>
            </a:extLst>
          </p:cNvPr>
          <p:cNvSpPr>
            <a:spLocks noGrp="1"/>
          </p:cNvSpPr>
          <p:nvPr>
            <p:ph type="pic" sz="quarter" idx="21"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2" name="Picture 6">
            <a:extLst>
              <a:ext uri="{FF2B5EF4-FFF2-40B4-BE49-F238E27FC236}">
                <a16:creationId xmlns:a16="http://schemas.microsoft.com/office/drawing/2014/main" id="{4025CAF5-E4B7-39A7-144D-71823F1BFC62}"/>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230923216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ublic Sector - Gre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F7A590-EC93-27DF-D747-47CE3669CD8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flipH="1" flipV="1">
            <a:off x="-1" y="0"/>
            <a:ext cx="12191999" cy="6877430"/>
          </a:xfrm>
          <a:prstGeom prst="rect">
            <a:avLst/>
          </a:prstGeom>
        </p:spPr>
      </p:pic>
      <p:sp>
        <p:nvSpPr>
          <p:cNvPr id="10" name="Rectangle 9">
            <a:extLst>
              <a:ext uri="{FF2B5EF4-FFF2-40B4-BE49-F238E27FC236}">
                <a16:creationId xmlns:a16="http://schemas.microsoft.com/office/drawing/2014/main" id="{207EDBDD-1A8D-AD7B-1372-E2E242ACB9F3}"/>
              </a:ext>
            </a:extLst>
          </p:cNvPr>
          <p:cNvSpPr/>
          <p:nvPr userDrawn="1"/>
        </p:nvSpPr>
        <p:spPr>
          <a:xfrm>
            <a:off x="0" y="0"/>
            <a:ext cx="1260764" cy="6877430"/>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sp>
        <p:nvSpPr>
          <p:cNvPr id="3" name="Text Placeholder 2">
            <a:extLst>
              <a:ext uri="{FF2B5EF4-FFF2-40B4-BE49-F238E27FC236}">
                <a16:creationId xmlns:a16="http://schemas.microsoft.com/office/drawing/2014/main" id="{E6BEED94-2180-4582-BF39-89AC20272E9A}"/>
              </a:ext>
            </a:extLst>
          </p:cNvPr>
          <p:cNvSpPr>
            <a:spLocks noGrp="1"/>
          </p:cNvSpPr>
          <p:nvPr userDrawn="1">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04" name="Text Placeholder 2">
            <a:extLst>
              <a:ext uri="{FF2B5EF4-FFF2-40B4-BE49-F238E27FC236}">
                <a16:creationId xmlns:a16="http://schemas.microsoft.com/office/drawing/2014/main" id="{C737BC07-2E4D-9442-8800-FE460FE61CBD}"/>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lum bright="70000" contrast="-70000"/>
            <a:alphaModFix amt="7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Text Placeholder 2">
            <a:extLst>
              <a:ext uri="{FF2B5EF4-FFF2-40B4-BE49-F238E27FC236}">
                <a16:creationId xmlns:a16="http://schemas.microsoft.com/office/drawing/2014/main" id="{0AAA065A-AC51-9184-21DA-BA5EA26D7D3C}"/>
              </a:ext>
            </a:extLst>
          </p:cNvPr>
          <p:cNvSpPr>
            <a:spLocks noGrp="1"/>
          </p:cNvSpPr>
          <p:nvPr>
            <p:ph type="body" sz="quarter" idx="15"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4" name="Rectangle 3">
            <a:extLst>
              <a:ext uri="{FF2B5EF4-FFF2-40B4-BE49-F238E27FC236}">
                <a16:creationId xmlns:a16="http://schemas.microsoft.com/office/drawing/2014/main" id="{CE3436E2-9AC6-C7AD-5ED1-35F7A15595CC}"/>
              </a:ext>
            </a:extLst>
          </p:cNvPr>
          <p:cNvSpPr/>
          <p:nvPr userDrawn="1"/>
        </p:nvSpPr>
        <p:spPr>
          <a:xfrm>
            <a:off x="12685229" y="0"/>
            <a:ext cx="2879725" cy="6858000"/>
          </a:xfrm>
          <a:prstGeom prst="rect">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and make it the same height, or put it in the lower right-hand corner</a:t>
            </a:r>
          </a:p>
        </p:txBody>
      </p:sp>
      <p:sp>
        <p:nvSpPr>
          <p:cNvPr id="11" name="Picture Placeholder 11">
            <a:extLst>
              <a:ext uri="{FF2B5EF4-FFF2-40B4-BE49-F238E27FC236}">
                <a16:creationId xmlns:a16="http://schemas.microsoft.com/office/drawing/2014/main" id="{D929E778-9D5F-6DC5-B437-C484155E23A4}"/>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2" name="Picture Placeholder 11">
            <a:extLst>
              <a:ext uri="{FF2B5EF4-FFF2-40B4-BE49-F238E27FC236}">
                <a16:creationId xmlns:a16="http://schemas.microsoft.com/office/drawing/2014/main" id="{6FC02E70-943F-9352-5DC5-3A7455EF3EF3}"/>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4" name="Picture 6">
            <a:extLst>
              <a:ext uri="{FF2B5EF4-FFF2-40B4-BE49-F238E27FC236}">
                <a16:creationId xmlns:a16="http://schemas.microsoft.com/office/drawing/2014/main" id="{A3E94381-917F-1CB5-F077-14404F3496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4061601964"/>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Public Sec- Grey Partn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067"/>
                    </a14:imgEffect>
                    <a14:imgEffect>
                      <a14:saturation sat="143000"/>
                    </a14:imgEffect>
                  </a14:imgLayer>
                </a14:imgProps>
              </a:ext>
              <a:ext uri="{28A0092B-C50C-407E-A947-70E740481C1C}">
                <a14:useLocalDpi xmlns:a14="http://schemas.microsoft.com/office/drawing/2010/main" val="0"/>
              </a:ext>
            </a:extLst>
          </a:blip>
          <a:srcRect t="383" r="1456"/>
          <a:stretch/>
        </p:blipFill>
        <p:spPr>
          <a:xfrm>
            <a:off x="-2" y="1"/>
            <a:ext cx="12192001" cy="6858000"/>
          </a:xfrm>
          <a:prstGeom prst="rect">
            <a:avLst/>
          </a:prstGeom>
        </p:spPr>
      </p:pic>
      <p:sp>
        <p:nvSpPr>
          <p:cNvPr id="17" name="Rectangle 16">
            <a:extLst>
              <a:ext uri="{FF2B5EF4-FFF2-40B4-BE49-F238E27FC236}">
                <a16:creationId xmlns:a16="http://schemas.microsoft.com/office/drawing/2014/main" id="{1628BCB5-B15A-B33F-80E5-4268CC352409}"/>
              </a:ext>
            </a:extLst>
          </p:cNvPr>
          <p:cNvSpPr/>
          <p:nvPr userDrawn="1"/>
        </p:nvSpPr>
        <p:spPr>
          <a:xfrm>
            <a:off x="0" y="0"/>
            <a:ext cx="403889" cy="6877429"/>
          </a:xfrm>
          <a:prstGeom prst="rect">
            <a:avLst/>
          </a:prstGeom>
          <a:solidFill>
            <a:schemeClr val="accent2">
              <a:alpha val="465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Rectangle 4">
            <a:extLst>
              <a:ext uri="{FF2B5EF4-FFF2-40B4-BE49-F238E27FC236}">
                <a16:creationId xmlns:a16="http://schemas.microsoft.com/office/drawing/2014/main" id="{DA43A549-A235-290C-D277-BE3AA90CF58C}"/>
              </a:ext>
            </a:extLst>
          </p:cNvPr>
          <p:cNvSpPr/>
          <p:nvPr userDrawn="1"/>
        </p:nvSpPr>
        <p:spPr>
          <a:xfrm>
            <a:off x="1" y="0"/>
            <a:ext cx="10557158"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9514718" y="143037"/>
            <a:ext cx="513977" cy="88575"/>
            <a:chOff x="7131875" y="280955"/>
            <a:chExt cx="513977" cy="88575"/>
          </a:xfrm>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10179110"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10933664" y="-40673"/>
            <a:ext cx="881828" cy="3975958"/>
          </a:xfrm>
          <a:prstGeom prst="rect">
            <a:avLst/>
          </a:prstGeom>
        </p:spPr>
      </p:pic>
      <p:grpSp>
        <p:nvGrpSpPr>
          <p:cNvPr id="99" name="Group 98">
            <a:extLst>
              <a:ext uri="{FF2B5EF4-FFF2-40B4-BE49-F238E27FC236}">
                <a16:creationId xmlns:a16="http://schemas.microsoft.com/office/drawing/2014/main" id="{6DF6A027-D21F-984C-AD17-9B25632258B0}"/>
              </a:ext>
            </a:extLst>
          </p:cNvPr>
          <p:cNvGrpSpPr/>
          <p:nvPr userDrawn="1"/>
        </p:nvGrpSpPr>
        <p:grpSpPr>
          <a:xfrm>
            <a:off x="0" y="17380"/>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4" name="Picture Placeholder 66">
            <a:extLst>
              <a:ext uri="{FF2B5EF4-FFF2-40B4-BE49-F238E27FC236}">
                <a16:creationId xmlns:a16="http://schemas.microsoft.com/office/drawing/2014/main" id="{9EA2E43D-C7F6-0BAD-3847-0306FD2D1F0C}"/>
              </a:ext>
            </a:extLst>
          </p:cNvPr>
          <p:cNvSpPr>
            <a:spLocks noGrp="1"/>
          </p:cNvSpPr>
          <p:nvPr>
            <p:ph type="pic" sz="quarter" idx="15" hasCustomPrompt="1"/>
          </p:nvPr>
        </p:nvSpPr>
        <p:spPr>
          <a:xfrm>
            <a:off x="5055623" y="1102921"/>
            <a:ext cx="3802062" cy="814387"/>
          </a:xfrm>
        </p:spPr>
        <p:txBody>
          <a:bodyPr anchor="ctr"/>
          <a:lstStyle>
            <a:lvl1pPr algn="ctr">
              <a:defRPr>
                <a:solidFill>
                  <a:schemeClr val="bg1"/>
                </a:solidFill>
              </a:defRPr>
            </a:lvl1pPr>
          </a:lstStyle>
          <a:p>
            <a:r>
              <a:rPr lang="en-US"/>
              <a:t>Your Logo Here</a:t>
            </a:r>
          </a:p>
        </p:txBody>
      </p:sp>
      <p:sp>
        <p:nvSpPr>
          <p:cNvPr id="15" name="Text Placeholder 68">
            <a:extLst>
              <a:ext uri="{FF2B5EF4-FFF2-40B4-BE49-F238E27FC236}">
                <a16:creationId xmlns:a16="http://schemas.microsoft.com/office/drawing/2014/main" id="{70EE48B0-E0A1-D195-97E2-69E8D0EE0C5F}"/>
              </a:ext>
            </a:extLst>
          </p:cNvPr>
          <p:cNvSpPr>
            <a:spLocks noGrp="1"/>
          </p:cNvSpPr>
          <p:nvPr>
            <p:ph type="body" sz="quarter" idx="16" hasCustomPrompt="1"/>
          </p:nvPr>
        </p:nvSpPr>
        <p:spPr>
          <a:xfrm>
            <a:off x="5055623" y="1917308"/>
            <a:ext cx="3802062" cy="257175"/>
          </a:xfrm>
        </p:spPr>
        <p:txBody>
          <a:bodyPr/>
          <a:lstStyle>
            <a:lvl1pPr algn="ctr">
              <a:defRPr sz="1100" spc="50" baseline="0">
                <a:solidFill>
                  <a:schemeClr val="bg1"/>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cxnSp>
        <p:nvCxnSpPr>
          <p:cNvPr id="16" name="Straight Connector 15">
            <a:extLst>
              <a:ext uri="{FF2B5EF4-FFF2-40B4-BE49-F238E27FC236}">
                <a16:creationId xmlns:a16="http://schemas.microsoft.com/office/drawing/2014/main" id="{9E98346B-5D6C-5688-32D7-354E1112A429}"/>
              </a:ext>
            </a:extLst>
          </p:cNvPr>
          <p:cNvCxnSpPr/>
          <p:nvPr userDrawn="1"/>
        </p:nvCxnSpPr>
        <p:spPr>
          <a:xfrm>
            <a:off x="4579483" y="1102602"/>
            <a:ext cx="0" cy="995681"/>
          </a:xfrm>
          <a:prstGeom prst="line">
            <a:avLst/>
          </a:prstGeom>
          <a:ln>
            <a:solidFill>
              <a:srgbClr val="D7E6E3"/>
            </a:solidFill>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71FDE5DB-DCFC-52E7-D55B-B16B4D8F17D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46197" y="1248128"/>
            <a:ext cx="3219515" cy="643903"/>
          </a:xfrm>
          <a:prstGeom prst="rect">
            <a:avLst/>
          </a:prstGeom>
        </p:spPr>
      </p:pic>
      <p:sp>
        <p:nvSpPr>
          <p:cNvPr id="10" name="Text Placeholder 2">
            <a:extLst>
              <a:ext uri="{FF2B5EF4-FFF2-40B4-BE49-F238E27FC236}">
                <a16:creationId xmlns:a16="http://schemas.microsoft.com/office/drawing/2014/main" id="{06A6A67D-4AA9-81E4-36D4-2164EA76BA06}"/>
              </a:ext>
            </a:extLst>
          </p:cNvPr>
          <p:cNvSpPr>
            <a:spLocks noGrp="1"/>
          </p:cNvSpPr>
          <p:nvPr>
            <p:ph type="body" sz="quarter" idx="13" hasCustomPrompt="1"/>
          </p:nvPr>
        </p:nvSpPr>
        <p:spPr>
          <a:xfrm>
            <a:off x="1828800" y="3709538"/>
            <a:ext cx="8491921" cy="556661"/>
          </a:xfrm>
        </p:spPr>
        <p:txBody>
          <a:bodyPr>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1" name="Text Placeholder 2">
            <a:extLst>
              <a:ext uri="{FF2B5EF4-FFF2-40B4-BE49-F238E27FC236}">
                <a16:creationId xmlns:a16="http://schemas.microsoft.com/office/drawing/2014/main" id="{12EF6213-A0D9-D137-DD04-508DCDEE8484}"/>
              </a:ext>
            </a:extLst>
          </p:cNvPr>
          <p:cNvSpPr>
            <a:spLocks noGrp="1"/>
          </p:cNvSpPr>
          <p:nvPr>
            <p:ph type="body" sz="quarter" idx="14" hasCustomPrompt="1"/>
          </p:nvPr>
        </p:nvSpPr>
        <p:spPr>
          <a:xfrm>
            <a:off x="1828800" y="4297680"/>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2" name="Text Placeholder 2">
            <a:extLst>
              <a:ext uri="{FF2B5EF4-FFF2-40B4-BE49-F238E27FC236}">
                <a16:creationId xmlns:a16="http://schemas.microsoft.com/office/drawing/2014/main" id="{5D17C292-0DF7-B30B-8D1E-5A9D90230033}"/>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C4681C02-ABCD-622F-5418-0C0B085DD21F}"/>
              </a:ext>
            </a:extLst>
          </p:cNvPr>
          <p:cNvSpPr/>
          <p:nvPr userDrawn="1"/>
        </p:nvSpPr>
        <p:spPr>
          <a:xfrm>
            <a:off x="1270577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8" name="Picture Placeholder 11">
            <a:extLst>
              <a:ext uri="{FF2B5EF4-FFF2-40B4-BE49-F238E27FC236}">
                <a16:creationId xmlns:a16="http://schemas.microsoft.com/office/drawing/2014/main" id="{5B134732-2451-BD96-9071-A80826BEB157}"/>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spTree>
    <p:extLst>
      <p:ext uri="{BB962C8B-B14F-4D97-AF65-F5344CB8AC3E}">
        <p14:creationId xmlns:p14="http://schemas.microsoft.com/office/powerpoint/2010/main" val="61067139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Public Sector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 name="Picture 9">
            <a:extLst>
              <a:ext uri="{FF2B5EF4-FFF2-40B4-BE49-F238E27FC236}">
                <a16:creationId xmlns:a16="http://schemas.microsoft.com/office/drawing/2014/main" id="{0144C44F-EB19-F081-346A-0C824BC375B4}"/>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56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Text Placeholder 2">
            <a:extLst>
              <a:ext uri="{FF2B5EF4-FFF2-40B4-BE49-F238E27FC236}">
                <a16:creationId xmlns:a16="http://schemas.microsoft.com/office/drawing/2014/main" id="{68D3541B-7750-2413-DC72-F10CCD447E3F}"/>
              </a:ext>
            </a:extLst>
          </p:cNvPr>
          <p:cNvSpPr>
            <a:spLocks noGrp="1"/>
          </p:cNvSpPr>
          <p:nvPr>
            <p:ph type="body" sz="quarter" idx="15"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6589033C-3B95-14D6-28C3-24BBF20C1976}"/>
              </a:ext>
            </a:extLst>
          </p:cNvPr>
          <p:cNvSpPr>
            <a:spLocks noGrp="1"/>
          </p:cNvSpPr>
          <p:nvPr>
            <p:ph type="body" sz="quarter" idx="16"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12D92AB2-E143-1C4B-0BC4-3EAAB1F86236}"/>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11" name="Rectangle 10">
            <a:extLst>
              <a:ext uri="{FF2B5EF4-FFF2-40B4-BE49-F238E27FC236}">
                <a16:creationId xmlns:a16="http://schemas.microsoft.com/office/drawing/2014/main" id="{D4A113DE-7EE1-F22E-D2DD-8F16CD3CCE1C}"/>
              </a:ext>
            </a:extLst>
          </p:cNvPr>
          <p:cNvSpPr/>
          <p:nvPr userDrawn="1"/>
        </p:nvSpPr>
        <p:spPr>
          <a:xfrm>
            <a:off x="12664052" y="23405"/>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or put it in the lower right-hand corner</a:t>
            </a:r>
          </a:p>
        </p:txBody>
      </p:sp>
      <p:sp>
        <p:nvSpPr>
          <p:cNvPr id="12" name="Picture Placeholder 11">
            <a:extLst>
              <a:ext uri="{FF2B5EF4-FFF2-40B4-BE49-F238E27FC236}">
                <a16:creationId xmlns:a16="http://schemas.microsoft.com/office/drawing/2014/main" id="{3838D618-B489-E35A-60AD-34821D7CF17E}"/>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3" name="Picture Placeholder 11">
            <a:extLst>
              <a:ext uri="{FF2B5EF4-FFF2-40B4-BE49-F238E27FC236}">
                <a16:creationId xmlns:a16="http://schemas.microsoft.com/office/drawing/2014/main" id="{F7D2A37E-F9E5-F1A9-5D49-6B9A05A838BB}"/>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3" name="Picture 6">
            <a:extLst>
              <a:ext uri="{FF2B5EF4-FFF2-40B4-BE49-F238E27FC236}">
                <a16:creationId xmlns:a16="http://schemas.microsoft.com/office/drawing/2014/main" id="{D0FF533A-B3C3-0CE3-DEA3-3491967B5B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1539689048"/>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White - Pub Sec - Part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2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Picture Placeholder 66">
            <a:extLst>
              <a:ext uri="{FF2B5EF4-FFF2-40B4-BE49-F238E27FC236}">
                <a16:creationId xmlns:a16="http://schemas.microsoft.com/office/drawing/2014/main" id="{448596C1-4486-F384-5F7C-31CB6C895D25}"/>
              </a:ext>
            </a:extLst>
          </p:cNvPr>
          <p:cNvSpPr>
            <a:spLocks noGrp="1"/>
          </p:cNvSpPr>
          <p:nvPr>
            <p:ph type="pic" sz="quarter" idx="15" hasCustomPrompt="1"/>
          </p:nvPr>
        </p:nvSpPr>
        <p:spPr>
          <a:xfrm>
            <a:off x="5576412" y="1102921"/>
            <a:ext cx="3802062" cy="814387"/>
          </a:xfrm>
        </p:spPr>
        <p:txBody>
          <a:bodyPr anchor="ctr"/>
          <a:lstStyle>
            <a:lvl1pPr algn="ctr">
              <a:defRPr>
                <a:solidFill>
                  <a:schemeClr val="bg1">
                    <a:lumMod val="85000"/>
                  </a:schemeClr>
                </a:solidFill>
              </a:defRPr>
            </a:lvl1pPr>
          </a:lstStyle>
          <a:p>
            <a:r>
              <a:rPr lang="en-US"/>
              <a:t>Your Logo Here</a:t>
            </a:r>
          </a:p>
        </p:txBody>
      </p:sp>
      <p:sp>
        <p:nvSpPr>
          <p:cNvPr id="11" name="Text Placeholder 68">
            <a:extLst>
              <a:ext uri="{FF2B5EF4-FFF2-40B4-BE49-F238E27FC236}">
                <a16:creationId xmlns:a16="http://schemas.microsoft.com/office/drawing/2014/main" id="{24339CCD-6767-7D6B-B609-278707DCBB0D}"/>
              </a:ext>
            </a:extLst>
          </p:cNvPr>
          <p:cNvSpPr>
            <a:spLocks noGrp="1"/>
          </p:cNvSpPr>
          <p:nvPr>
            <p:ph type="body" sz="quarter" idx="16" hasCustomPrompt="1"/>
          </p:nvPr>
        </p:nvSpPr>
        <p:spPr>
          <a:xfrm>
            <a:off x="5576412" y="1917308"/>
            <a:ext cx="3802062" cy="257175"/>
          </a:xfrm>
        </p:spPr>
        <p:txBody>
          <a:bodyPr/>
          <a:lstStyle>
            <a:lvl1pPr algn="ctr">
              <a:defRPr sz="1100" spc="50" baseline="0">
                <a:solidFill>
                  <a:schemeClr val="bg1">
                    <a:lumMod val="75000"/>
                  </a:schemeClr>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sp>
        <p:nvSpPr>
          <p:cNvPr id="15" name="Text Placeholder 2">
            <a:extLst>
              <a:ext uri="{FF2B5EF4-FFF2-40B4-BE49-F238E27FC236}">
                <a16:creationId xmlns:a16="http://schemas.microsoft.com/office/drawing/2014/main" id="{B48DF02C-1C03-C499-50A5-15F10318F8D5}"/>
              </a:ext>
            </a:extLst>
          </p:cNvPr>
          <p:cNvSpPr>
            <a:spLocks noGrp="1"/>
          </p:cNvSpPr>
          <p:nvPr>
            <p:ph type="body" sz="quarter" idx="17"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3EF5B839-A098-5D3D-C981-016C9B611457}"/>
              </a:ext>
            </a:extLst>
          </p:cNvPr>
          <p:cNvSpPr>
            <a:spLocks noGrp="1"/>
          </p:cNvSpPr>
          <p:nvPr>
            <p:ph type="body" sz="quarter" idx="18"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091A9DA8-C525-1CE4-C0B4-B6EF9331767F}"/>
              </a:ext>
            </a:extLst>
          </p:cNvPr>
          <p:cNvSpPr>
            <a:spLocks noGrp="1"/>
          </p:cNvSpPr>
          <p:nvPr>
            <p:ph type="body" sz="quarter" idx="19"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18C38124-6501-622B-7C96-9BE42FFB8B98}"/>
              </a:ext>
            </a:extLst>
          </p:cNvPr>
          <p:cNvSpPr/>
          <p:nvPr userDrawn="1"/>
        </p:nvSpPr>
        <p:spPr>
          <a:xfrm>
            <a:off x="12678499" y="688"/>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13" name="Picture Placeholder 11">
            <a:extLst>
              <a:ext uri="{FF2B5EF4-FFF2-40B4-BE49-F238E27FC236}">
                <a16:creationId xmlns:a16="http://schemas.microsoft.com/office/drawing/2014/main" id="{D5D408BD-1A9E-ACA9-D985-6EFB1CEF9706}"/>
              </a:ext>
            </a:extLst>
          </p:cNvPr>
          <p:cNvSpPr>
            <a:spLocks noGrp="1"/>
          </p:cNvSpPr>
          <p:nvPr>
            <p:ph type="pic" sz="quarter" idx="21"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2" name="Picture 6">
            <a:extLst>
              <a:ext uri="{FF2B5EF4-FFF2-40B4-BE49-F238E27FC236}">
                <a16:creationId xmlns:a16="http://schemas.microsoft.com/office/drawing/2014/main" id="{4025CAF5-E4B7-39A7-144D-71823F1BFC62}"/>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2188116199"/>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ublic Sector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 name="Picture 9">
            <a:extLst>
              <a:ext uri="{FF2B5EF4-FFF2-40B4-BE49-F238E27FC236}">
                <a16:creationId xmlns:a16="http://schemas.microsoft.com/office/drawing/2014/main" id="{0144C44F-EB19-F081-346A-0C824BC375B4}"/>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56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Text Placeholder 2">
            <a:extLst>
              <a:ext uri="{FF2B5EF4-FFF2-40B4-BE49-F238E27FC236}">
                <a16:creationId xmlns:a16="http://schemas.microsoft.com/office/drawing/2014/main" id="{68D3541B-7750-2413-DC72-F10CCD447E3F}"/>
              </a:ext>
            </a:extLst>
          </p:cNvPr>
          <p:cNvSpPr>
            <a:spLocks noGrp="1"/>
          </p:cNvSpPr>
          <p:nvPr>
            <p:ph type="body" sz="quarter" idx="15"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6589033C-3B95-14D6-28C3-24BBF20C1976}"/>
              </a:ext>
            </a:extLst>
          </p:cNvPr>
          <p:cNvSpPr>
            <a:spLocks noGrp="1"/>
          </p:cNvSpPr>
          <p:nvPr>
            <p:ph type="body" sz="quarter" idx="16"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12D92AB2-E143-1C4B-0BC4-3EAAB1F86236}"/>
              </a:ext>
            </a:extLst>
          </p:cNvPr>
          <p:cNvSpPr>
            <a:spLocks noGrp="1"/>
          </p:cNvSpPr>
          <p:nvPr>
            <p:ph type="body" sz="quarter" idx="17"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11" name="Rectangle 10">
            <a:extLst>
              <a:ext uri="{FF2B5EF4-FFF2-40B4-BE49-F238E27FC236}">
                <a16:creationId xmlns:a16="http://schemas.microsoft.com/office/drawing/2014/main" id="{D4A113DE-7EE1-F22E-D2DD-8F16CD3CCE1C}"/>
              </a:ext>
            </a:extLst>
          </p:cNvPr>
          <p:cNvSpPr/>
          <p:nvPr userDrawn="1"/>
        </p:nvSpPr>
        <p:spPr>
          <a:xfrm>
            <a:off x="12664052" y="23405"/>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next to the orange bar or put it in the lower right-hand corner</a:t>
            </a:r>
          </a:p>
        </p:txBody>
      </p:sp>
      <p:sp>
        <p:nvSpPr>
          <p:cNvPr id="12" name="Picture Placeholder 11">
            <a:extLst>
              <a:ext uri="{FF2B5EF4-FFF2-40B4-BE49-F238E27FC236}">
                <a16:creationId xmlns:a16="http://schemas.microsoft.com/office/drawing/2014/main" id="{3838D618-B489-E35A-60AD-34821D7CF17E}"/>
              </a:ext>
            </a:extLst>
          </p:cNvPr>
          <p:cNvSpPr>
            <a:spLocks noGrp="1"/>
          </p:cNvSpPr>
          <p:nvPr>
            <p:ph type="pic" sz="quarter" idx="18" hasCustomPrompt="1"/>
          </p:nvPr>
        </p:nvSpPr>
        <p:spPr>
          <a:xfrm>
            <a:off x="5321300" y="708025"/>
            <a:ext cx="1800225" cy="1800225"/>
          </a:xfrm>
        </p:spPr>
        <p:txBody>
          <a:bodyPr anchor="ctr"/>
          <a:lstStyle>
            <a:lvl1pPr algn="ctr">
              <a:defRPr/>
            </a:lvl1pPr>
          </a:lstStyle>
          <a:p>
            <a:r>
              <a:rPr lang="en-US" err="1"/>
              <a:t>Slido</a:t>
            </a:r>
            <a:r>
              <a:rPr lang="en-US"/>
              <a:t> code if needed</a:t>
            </a:r>
          </a:p>
        </p:txBody>
      </p:sp>
      <p:sp>
        <p:nvSpPr>
          <p:cNvPr id="13" name="Picture Placeholder 11">
            <a:extLst>
              <a:ext uri="{FF2B5EF4-FFF2-40B4-BE49-F238E27FC236}">
                <a16:creationId xmlns:a16="http://schemas.microsoft.com/office/drawing/2014/main" id="{F7D2A37E-F9E5-F1A9-5D49-6B9A05A838BB}"/>
              </a:ext>
            </a:extLst>
          </p:cNvPr>
          <p:cNvSpPr>
            <a:spLocks noGrp="1"/>
          </p:cNvSpPr>
          <p:nvPr>
            <p:ph type="pic" sz="quarter" idx="19"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3" name="Picture 6">
            <a:extLst>
              <a:ext uri="{FF2B5EF4-FFF2-40B4-BE49-F238E27FC236}">
                <a16:creationId xmlns:a16="http://schemas.microsoft.com/office/drawing/2014/main" id="{D0FF533A-B3C3-0CE3-DEA3-3491967B5B90}"/>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511511210"/>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24" name="Rectangle 23">
            <a:extLst>
              <a:ext uri="{FF2B5EF4-FFF2-40B4-BE49-F238E27FC236}">
                <a16:creationId xmlns:a16="http://schemas.microsoft.com/office/drawing/2014/main" id="{8955F6EA-6D5E-6D57-6734-939796229EA4}"/>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Text Placeholder 4">
            <a:extLst>
              <a:ext uri="{FF2B5EF4-FFF2-40B4-BE49-F238E27FC236}">
                <a16:creationId xmlns:a16="http://schemas.microsoft.com/office/drawing/2014/main" id="{6BC58D92-02FD-B29E-2DEE-F5CBE5D54178}"/>
              </a:ext>
            </a:extLst>
          </p:cNvPr>
          <p:cNvSpPr>
            <a:spLocks noGrp="1"/>
          </p:cNvSpPr>
          <p:nvPr>
            <p:ph type="body" sz="quarter" idx="1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Agenda</a:t>
            </a:r>
          </a:p>
        </p:txBody>
      </p:sp>
      <p:sp>
        <p:nvSpPr>
          <p:cNvPr id="26" name="Text Placeholder 13">
            <a:extLst>
              <a:ext uri="{FF2B5EF4-FFF2-40B4-BE49-F238E27FC236}">
                <a16:creationId xmlns:a16="http://schemas.microsoft.com/office/drawing/2014/main" id="{304CFD3C-E781-3B3D-A625-CFC7F7FC3F25}"/>
              </a:ext>
            </a:extLst>
          </p:cNvPr>
          <p:cNvSpPr>
            <a:spLocks noGrp="1"/>
          </p:cNvSpPr>
          <p:nvPr>
            <p:ph type="body" sz="quarter" idx="12" hasCustomPrompt="1"/>
          </p:nvPr>
        </p:nvSpPr>
        <p:spPr>
          <a:xfrm>
            <a:off x="399748" y="1938527"/>
            <a:ext cx="8159036" cy="4333987"/>
          </a:xfrm>
          <a:prstGeom prst="rect">
            <a:avLst/>
          </a:prstGeom>
        </p:spPr>
        <p:txBody>
          <a:bodyPr>
            <a:noAutofit/>
          </a:bodyPr>
          <a:lstStyle>
            <a:lvl1pPr marL="342900" indent="-342900">
              <a:lnSpc>
                <a:spcPct val="114000"/>
              </a:lnSpc>
              <a:buClr>
                <a:srgbClr val="FBE04B"/>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E04B"/>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E04B"/>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8" name="Rectangle 27">
            <a:extLst>
              <a:ext uri="{FF2B5EF4-FFF2-40B4-BE49-F238E27FC236}">
                <a16:creationId xmlns:a16="http://schemas.microsoft.com/office/drawing/2014/main" id="{4BB1F20A-A681-786E-E3C6-84048BA60939}"/>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2" name="Rectangle 41">
            <a:extLst>
              <a:ext uri="{FF2B5EF4-FFF2-40B4-BE49-F238E27FC236}">
                <a16:creationId xmlns:a16="http://schemas.microsoft.com/office/drawing/2014/main" id="{85579D9D-BB0D-AE90-8A65-62DE277F6F34}"/>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agendas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sp>
        <p:nvSpPr>
          <p:cNvPr id="46" name="Rectangle 45">
            <a:extLst>
              <a:ext uri="{FF2B5EF4-FFF2-40B4-BE49-F238E27FC236}">
                <a16:creationId xmlns:a16="http://schemas.microsoft.com/office/drawing/2014/main" id="{E626A405-958B-81CB-8BE0-4A2503ED656D}"/>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7" name="Rectangle 46">
            <a:extLst>
              <a:ext uri="{FF2B5EF4-FFF2-40B4-BE49-F238E27FC236}">
                <a16:creationId xmlns:a16="http://schemas.microsoft.com/office/drawing/2014/main" id="{74568A19-1808-4D3E-51C7-739B7AE88ABA}"/>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8" name="Graphic 47">
            <a:extLst>
              <a:ext uri="{FF2B5EF4-FFF2-40B4-BE49-F238E27FC236}">
                <a16:creationId xmlns:a16="http://schemas.microsoft.com/office/drawing/2014/main" id="{EFAE47DF-C570-9F10-778D-9983B96B1C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49" name="Graphic 48">
            <a:extLst>
              <a:ext uri="{FF2B5EF4-FFF2-40B4-BE49-F238E27FC236}">
                <a16:creationId xmlns:a16="http://schemas.microsoft.com/office/drawing/2014/main" id="{1243DA00-0BD1-CA38-1252-D0A6997FC1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5" name="Rectangle 4">
            <a:extLst>
              <a:ext uri="{FF2B5EF4-FFF2-40B4-BE49-F238E27FC236}">
                <a16:creationId xmlns:a16="http://schemas.microsoft.com/office/drawing/2014/main" id="{AD1879D6-66BE-CCE8-32BF-35ABFA1D11AD}"/>
              </a:ext>
            </a:extLst>
          </p:cNvPr>
          <p:cNvSpPr/>
          <p:nvPr userDrawn="1"/>
        </p:nvSpPr>
        <p:spPr>
          <a:xfrm>
            <a:off x="10279176" y="1202182"/>
            <a:ext cx="1912824" cy="5655818"/>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9F94095-B494-11CF-3CD5-720CA81F0B35}"/>
              </a:ext>
            </a:extLst>
          </p:cNvPr>
          <p:cNvSpPr/>
          <p:nvPr userDrawn="1"/>
        </p:nvSpPr>
        <p:spPr>
          <a:xfrm>
            <a:off x="9270022" y="2544417"/>
            <a:ext cx="2918461" cy="2869096"/>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E562F12-74FC-365B-B1A0-8A7FCD533E46}"/>
              </a:ext>
            </a:extLst>
          </p:cNvPr>
          <p:cNvGrpSpPr/>
          <p:nvPr userDrawn="1"/>
        </p:nvGrpSpPr>
        <p:grpSpPr>
          <a:xfrm>
            <a:off x="9404275" y="4883876"/>
            <a:ext cx="688975" cy="319557"/>
            <a:chOff x="-3552824" y="2412721"/>
            <a:chExt cx="688975" cy="319557"/>
          </a:xfrm>
          <a:solidFill>
            <a:schemeClr val="bg2">
              <a:alpha val="61735"/>
            </a:schemeClr>
          </a:solidFill>
        </p:grpSpPr>
        <p:sp>
          <p:nvSpPr>
            <p:cNvPr id="8" name="Oval 7">
              <a:extLst>
                <a:ext uri="{FF2B5EF4-FFF2-40B4-BE49-F238E27FC236}">
                  <a16:creationId xmlns:a16="http://schemas.microsoft.com/office/drawing/2014/main" id="{A2A3B4BB-944C-8636-2C09-A68AFDBA7A0B}"/>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B3D2BE4C-085F-417C-1DD9-45A9C2EB38D7}"/>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75249BEA-F7C8-7E1E-F57B-868D30DCA489}"/>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C0242748-A351-2A40-EA44-3FFBC974F5E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E951BCD4-B521-B3C5-DD1C-9FCBD2893734}"/>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884860ED-6643-7E9D-6143-C8BBD2ED033A}"/>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5CEAA60-629F-6976-90F8-05B22EBE3D98}"/>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7D12C24-0BEF-A4A6-8742-552F171E6E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41" name="Slide Number Placeholder 13">
            <a:extLst>
              <a:ext uri="{FF2B5EF4-FFF2-40B4-BE49-F238E27FC236}">
                <a16:creationId xmlns:a16="http://schemas.microsoft.com/office/drawing/2014/main" id="{E9D3899B-9B67-43C0-4883-B55DC30A81A0}"/>
              </a:ext>
            </a:extLst>
          </p:cNvPr>
          <p:cNvSpPr txBox="1">
            <a:spLocks/>
          </p:cNvSpPr>
          <p:nvPr userDrawn="1"/>
        </p:nvSpPr>
        <p:spPr>
          <a:xfrm>
            <a:off x="9793480" y="6572251"/>
            <a:ext cx="2398520" cy="285749"/>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rgbClr val="CCCCCC"/>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D91AB9-FF3B-2842-9DE8-E9E18B941719}" type="slidenum">
              <a:rPr lang="en-US" smtClean="0"/>
              <a:pPr/>
              <a:t>‹#›</a:t>
            </a:fld>
            <a:endParaRPr lang="en-US"/>
          </a:p>
        </p:txBody>
      </p:sp>
      <p:pic>
        <p:nvPicPr>
          <p:cNvPr id="2" name="Graphic 1">
            <a:extLst>
              <a:ext uri="{FF2B5EF4-FFF2-40B4-BE49-F238E27FC236}">
                <a16:creationId xmlns:a16="http://schemas.microsoft.com/office/drawing/2014/main" id="{06E6DCF9-441F-D494-131D-9ACEBCB5EA8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7705637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peaker Bio ">
    <p:bg>
      <p:bgPr>
        <a:solidFill>
          <a:schemeClr val="tx2"/>
        </a:solidFill>
        <a:effectLst/>
      </p:bgPr>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FE151DF7-66A5-CB06-9391-B5FE1954677C}"/>
              </a:ext>
            </a:extLst>
          </p:cNvPr>
          <p:cNvSpPr>
            <a:spLocks noGrp="1"/>
          </p:cNvSpPr>
          <p:nvPr>
            <p:ph type="sldNum" sz="quarter" idx="10"/>
          </p:nvPr>
        </p:nvSpPr>
        <p:spPr>
          <a:xfrm>
            <a:off x="9793480" y="6572251"/>
            <a:ext cx="2398520" cy="285749"/>
          </a:xfrm>
        </p:spPr>
        <p:txBody>
          <a:bodyPr/>
          <a:lstStyle/>
          <a:p>
            <a:fld id="{74D91AB9-FF3B-2842-9DE8-E9E18B941719}" type="slidenum">
              <a:rPr lang="en-US" smtClean="0"/>
              <a:pPr/>
              <a:t>‹#›</a:t>
            </a:fld>
            <a:endParaRPr lang="en-US"/>
          </a:p>
        </p:txBody>
      </p:sp>
      <p:sp>
        <p:nvSpPr>
          <p:cNvPr id="6" name="Rectangle 5">
            <a:extLst>
              <a:ext uri="{FF2B5EF4-FFF2-40B4-BE49-F238E27FC236}">
                <a16:creationId xmlns:a16="http://schemas.microsoft.com/office/drawing/2014/main" id="{EB01D926-345B-8F8E-5A10-00DE00602CE9}"/>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8" name="Text Placeholder 13">
            <a:extLst>
              <a:ext uri="{FF2B5EF4-FFF2-40B4-BE49-F238E27FC236}">
                <a16:creationId xmlns:a16="http://schemas.microsoft.com/office/drawing/2014/main" id="{FCEE1033-6169-2429-C3F9-82232C05E7ED}"/>
              </a:ext>
            </a:extLst>
          </p:cNvPr>
          <p:cNvSpPr>
            <a:spLocks noGrp="1"/>
          </p:cNvSpPr>
          <p:nvPr>
            <p:ph type="body" sz="quarter" idx="12" hasCustomPrompt="1"/>
          </p:nvPr>
        </p:nvSpPr>
        <p:spPr>
          <a:xfrm>
            <a:off x="4036185" y="1938528"/>
            <a:ext cx="5437599" cy="2945348"/>
          </a:xfrm>
          <a:prstGeom prst="rect">
            <a:avLst/>
          </a:prstGeom>
        </p:spPr>
        <p:txBody>
          <a:bodyPr anchor="ctr">
            <a:normAutofit/>
          </a:bodyPr>
          <a:lstStyle>
            <a:lvl1pPr marL="0" indent="0">
              <a:lnSpc>
                <a:spcPct val="114000"/>
              </a:lnSpc>
              <a:buClr>
                <a:schemeClr val="accent2"/>
              </a:buClr>
              <a:buFont typeface="Arial" panose="020B0604020202020204" pitchFamily="34" charset="0"/>
              <a:buNone/>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2"/>
              </a:buClr>
              <a:buFont typeface="Arial" panose="020B0604020202020204" pitchFamily="34" charset="0"/>
              <a:buChar char="•"/>
              <a:defRPr sz="2000">
                <a:solidFill>
                  <a:schemeClr val="bg1"/>
                </a:solidFill>
              </a:defRPr>
            </a:lvl2pPr>
            <a:lvl3pPr marL="1371600" indent="-457200">
              <a:lnSpc>
                <a:spcPct val="114000"/>
              </a:lnSpc>
              <a:buClr>
                <a:schemeClr val="accent2"/>
              </a:buClr>
              <a:buFont typeface="Arial" panose="020B0604020202020204" pitchFamily="34" charset="0"/>
              <a:buChar char="•"/>
              <a:defRPr sz="1800">
                <a:solidFill>
                  <a:schemeClr val="bg1"/>
                </a:solidFill>
              </a:defRPr>
            </a:lvl3pPr>
            <a:lvl4pPr marL="1714500" indent="-342900">
              <a:lnSpc>
                <a:spcPct val="114000"/>
              </a:lnSpc>
              <a:buClr>
                <a:schemeClr val="accent2"/>
              </a:buClr>
              <a:buFont typeface="Arial" panose="020B0604020202020204" pitchFamily="34" charset="0"/>
              <a:buChar char="•"/>
              <a:defRPr sz="1600">
                <a:solidFill>
                  <a:schemeClr val="bg1"/>
                </a:solidFill>
              </a:defRPr>
            </a:lvl4pPr>
            <a:lvl5pPr marL="2171700" indent="-342900">
              <a:lnSpc>
                <a:spcPct val="114000"/>
              </a:lnSpc>
              <a:buClr>
                <a:schemeClr val="accent2"/>
              </a:buClr>
              <a:buFont typeface="Arial" panose="020B0604020202020204" pitchFamily="34" charset="0"/>
              <a:buChar char="•"/>
              <a:defRPr sz="1600">
                <a:solidFill>
                  <a:schemeClr val="bg1"/>
                </a:solidFill>
              </a:defRPr>
            </a:lvl5pPr>
          </a:lstStyle>
          <a:p>
            <a:pPr lvl="0"/>
            <a:r>
              <a:rPr lang="en-US"/>
              <a:t>Presenter Bio Goes Here</a:t>
            </a:r>
          </a:p>
        </p:txBody>
      </p:sp>
      <p:sp>
        <p:nvSpPr>
          <p:cNvPr id="9" name="Rectangle 8">
            <a:extLst>
              <a:ext uri="{FF2B5EF4-FFF2-40B4-BE49-F238E27FC236}">
                <a16:creationId xmlns:a16="http://schemas.microsoft.com/office/drawing/2014/main" id="{B62AB6A0-4BB1-7B1D-0F2A-1725531A82F1}"/>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Rectangle 10">
            <a:extLst>
              <a:ext uri="{FF2B5EF4-FFF2-40B4-BE49-F238E27FC236}">
                <a16:creationId xmlns:a16="http://schemas.microsoft.com/office/drawing/2014/main" id="{89F1AC9A-2C9B-EB36-79CC-C9926A290C12}"/>
              </a:ext>
            </a:extLst>
          </p:cNvPr>
          <p:cNvSpPr/>
          <p:nvPr userDrawn="1"/>
        </p:nvSpPr>
        <p:spPr>
          <a:xfrm>
            <a:off x="12715874" y="0"/>
            <a:ext cx="3152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presenter intros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high-quality image for the headshot. If it’s blurry, use a better-quality photo (preferred option) or make it smaller.</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SolarWinds-branded headshots whenever possible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Avoid using logos for social handles</a:t>
            </a:r>
          </a:p>
        </p:txBody>
      </p:sp>
      <p:sp>
        <p:nvSpPr>
          <p:cNvPr id="12" name="Rectangle 11">
            <a:extLst>
              <a:ext uri="{FF2B5EF4-FFF2-40B4-BE49-F238E27FC236}">
                <a16:creationId xmlns:a16="http://schemas.microsoft.com/office/drawing/2014/main" id="{0E3EC71F-94DA-9510-DED6-7B262B86528F}"/>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Rectangle 12">
            <a:extLst>
              <a:ext uri="{FF2B5EF4-FFF2-40B4-BE49-F238E27FC236}">
                <a16:creationId xmlns:a16="http://schemas.microsoft.com/office/drawing/2014/main" id="{47FC0B03-B360-5671-687B-9C989203B44E}"/>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4" name="Graphic 13">
            <a:extLst>
              <a:ext uri="{FF2B5EF4-FFF2-40B4-BE49-F238E27FC236}">
                <a16:creationId xmlns:a16="http://schemas.microsoft.com/office/drawing/2014/main" id="{E02DAB96-F776-AEC8-F205-EE687AA8BB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15" name="Graphic 14">
            <a:extLst>
              <a:ext uri="{FF2B5EF4-FFF2-40B4-BE49-F238E27FC236}">
                <a16:creationId xmlns:a16="http://schemas.microsoft.com/office/drawing/2014/main" id="{3655A1CD-2C2C-DA5D-24A6-883907B68E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17" name="Rectangle 16">
            <a:extLst>
              <a:ext uri="{FF2B5EF4-FFF2-40B4-BE49-F238E27FC236}">
                <a16:creationId xmlns:a16="http://schemas.microsoft.com/office/drawing/2014/main" id="{ABF9A8EE-9CBA-FF6E-261D-A6BD7B406940}"/>
              </a:ext>
            </a:extLst>
          </p:cNvPr>
          <p:cNvSpPr/>
          <p:nvPr userDrawn="1"/>
        </p:nvSpPr>
        <p:spPr>
          <a:xfrm>
            <a:off x="10279176" y="1202182"/>
            <a:ext cx="1912824" cy="5655818"/>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DEFFD5-0071-4246-08A0-7299B3AE93F9}"/>
              </a:ext>
            </a:extLst>
          </p:cNvPr>
          <p:cNvSpPr/>
          <p:nvPr userDrawn="1"/>
        </p:nvSpPr>
        <p:spPr>
          <a:xfrm>
            <a:off x="9878864" y="2544417"/>
            <a:ext cx="2309620" cy="2869096"/>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4">
            <a:extLst>
              <a:ext uri="{FF2B5EF4-FFF2-40B4-BE49-F238E27FC236}">
                <a16:creationId xmlns:a16="http://schemas.microsoft.com/office/drawing/2014/main" id="{76384E77-3D1E-17DE-980E-18330B6D76BC}"/>
              </a:ext>
            </a:extLst>
          </p:cNvPr>
          <p:cNvSpPr>
            <a:spLocks noGrp="1"/>
          </p:cNvSpPr>
          <p:nvPr>
            <p:ph type="body" sz="quarter" idx="13"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Presenter Name</a:t>
            </a:r>
          </a:p>
        </p:txBody>
      </p:sp>
      <p:sp>
        <p:nvSpPr>
          <p:cNvPr id="30" name="Text Placeholder 4">
            <a:extLst>
              <a:ext uri="{FF2B5EF4-FFF2-40B4-BE49-F238E27FC236}">
                <a16:creationId xmlns:a16="http://schemas.microsoft.com/office/drawing/2014/main" id="{0386A352-840D-9AEF-67AF-EA9B2B6870A5}"/>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Title and Company Name</a:t>
            </a:r>
          </a:p>
        </p:txBody>
      </p:sp>
      <p:sp>
        <p:nvSpPr>
          <p:cNvPr id="31" name="Picture Placeholder 5">
            <a:extLst>
              <a:ext uri="{FF2B5EF4-FFF2-40B4-BE49-F238E27FC236}">
                <a16:creationId xmlns:a16="http://schemas.microsoft.com/office/drawing/2014/main" id="{16E35695-8642-DC32-FA00-CA5A2893DACF}"/>
              </a:ext>
            </a:extLst>
          </p:cNvPr>
          <p:cNvSpPr>
            <a:spLocks noGrp="1"/>
          </p:cNvSpPr>
          <p:nvPr>
            <p:ph type="pic" sz="quarter" idx="14" hasCustomPrompt="1"/>
          </p:nvPr>
        </p:nvSpPr>
        <p:spPr>
          <a:xfrm>
            <a:off x="372686" y="1938529"/>
            <a:ext cx="3263187" cy="4333986"/>
          </a:xfrm>
        </p:spPr>
        <p:txBody>
          <a:bodyPr anchor="ctr">
            <a:normAutofit/>
          </a:bodyPr>
          <a:lstStyle>
            <a:lvl1pPr algn="ctr">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10" name="Slide Number Placeholder 13">
            <a:extLst>
              <a:ext uri="{FF2B5EF4-FFF2-40B4-BE49-F238E27FC236}">
                <a16:creationId xmlns:a16="http://schemas.microsoft.com/office/drawing/2014/main" id="{5153F415-1D74-2F3C-2072-C32DEA1A2BCA}"/>
              </a:ext>
            </a:extLst>
          </p:cNvPr>
          <p:cNvSpPr txBox="1">
            <a:spLocks/>
          </p:cNvSpPr>
          <p:nvPr userDrawn="1"/>
        </p:nvSpPr>
        <p:spPr>
          <a:xfrm>
            <a:off x="9793480" y="6572251"/>
            <a:ext cx="2398520" cy="285749"/>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rgbClr val="CCCCCC"/>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D91AB9-FF3B-2842-9DE8-E9E18B941719}" type="slidenum">
              <a:rPr lang="en-US" smtClean="0"/>
              <a:pPr/>
              <a:t>‹#›</a:t>
            </a:fld>
            <a:endParaRPr lang="en-US"/>
          </a:p>
        </p:txBody>
      </p:sp>
      <p:grpSp>
        <p:nvGrpSpPr>
          <p:cNvPr id="34" name="Group 33">
            <a:extLst>
              <a:ext uri="{FF2B5EF4-FFF2-40B4-BE49-F238E27FC236}">
                <a16:creationId xmlns:a16="http://schemas.microsoft.com/office/drawing/2014/main" id="{D0B72EFE-9217-E551-8454-FFDC4FA9951C}"/>
              </a:ext>
            </a:extLst>
          </p:cNvPr>
          <p:cNvGrpSpPr/>
          <p:nvPr userDrawn="1"/>
        </p:nvGrpSpPr>
        <p:grpSpPr>
          <a:xfrm>
            <a:off x="10546613" y="4883876"/>
            <a:ext cx="688975" cy="319557"/>
            <a:chOff x="-3552824" y="2412721"/>
            <a:chExt cx="688975" cy="319557"/>
          </a:xfrm>
          <a:solidFill>
            <a:schemeClr val="bg2">
              <a:alpha val="61735"/>
            </a:schemeClr>
          </a:solidFill>
        </p:grpSpPr>
        <p:sp>
          <p:nvSpPr>
            <p:cNvPr id="35" name="Oval 34">
              <a:extLst>
                <a:ext uri="{FF2B5EF4-FFF2-40B4-BE49-F238E27FC236}">
                  <a16:creationId xmlns:a16="http://schemas.microsoft.com/office/drawing/2014/main" id="{15716822-69D3-3244-C65A-D05DC9B627F5}"/>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802611FC-B10B-5077-6DFD-F3AA314F46B6}"/>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DECEABAB-0860-8C20-8E44-EFD98B4CBEA4}"/>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9AA2A549-2A22-0C47-743D-ADAD99E48B20}"/>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1DF02DEB-BDE4-BA22-197D-F373E5AFC136}"/>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Oval 39">
              <a:extLst>
                <a:ext uri="{FF2B5EF4-FFF2-40B4-BE49-F238E27FC236}">
                  <a16:creationId xmlns:a16="http://schemas.microsoft.com/office/drawing/2014/main" id="{76934F90-8477-B519-9A29-5964FBE804E8}"/>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Oval 40">
              <a:extLst>
                <a:ext uri="{FF2B5EF4-FFF2-40B4-BE49-F238E27FC236}">
                  <a16:creationId xmlns:a16="http://schemas.microsoft.com/office/drawing/2014/main" id="{C5ADAD74-3283-A7D1-CA16-AF1A2BB1E85D}"/>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2" name="Oval 41">
              <a:extLst>
                <a:ext uri="{FF2B5EF4-FFF2-40B4-BE49-F238E27FC236}">
                  <a16:creationId xmlns:a16="http://schemas.microsoft.com/office/drawing/2014/main" id="{7F6E4DE9-CB31-6828-C2AE-DC71E513FDE5}"/>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45" name="Text Placeholder 13">
            <a:extLst>
              <a:ext uri="{FF2B5EF4-FFF2-40B4-BE49-F238E27FC236}">
                <a16:creationId xmlns:a16="http://schemas.microsoft.com/office/drawing/2014/main" id="{3019DB22-A3E2-2289-DE5A-F938EE7CC57A}"/>
              </a:ext>
            </a:extLst>
          </p:cNvPr>
          <p:cNvSpPr>
            <a:spLocks noGrp="1"/>
          </p:cNvSpPr>
          <p:nvPr>
            <p:ph type="body" sz="quarter" idx="15" hasCustomPrompt="1"/>
          </p:nvPr>
        </p:nvSpPr>
        <p:spPr>
          <a:xfrm>
            <a:off x="4036185" y="5031585"/>
            <a:ext cx="5437599" cy="1240929"/>
          </a:xfrm>
          <a:prstGeom prst="rect">
            <a:avLst/>
          </a:prstGeom>
        </p:spPr>
        <p:txBody>
          <a:bodyPr anchor="ctr">
            <a:normAutofit/>
          </a:bodyPr>
          <a:lstStyle>
            <a:lvl1pPr marL="0" indent="0">
              <a:lnSpc>
                <a:spcPct val="114000"/>
              </a:lnSpc>
              <a:buClr>
                <a:schemeClr val="accent2"/>
              </a:buClr>
              <a:buFont typeface="Arial" panose="020B0604020202020204" pitchFamily="34" charset="0"/>
              <a:buNone/>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2"/>
              </a:buClr>
              <a:buFont typeface="Arial" panose="020B0604020202020204" pitchFamily="34" charset="0"/>
              <a:buChar char="•"/>
              <a:defRPr sz="2000">
                <a:solidFill>
                  <a:schemeClr val="bg1"/>
                </a:solidFill>
              </a:defRPr>
            </a:lvl2pPr>
            <a:lvl3pPr marL="1371600" indent="-457200">
              <a:lnSpc>
                <a:spcPct val="114000"/>
              </a:lnSpc>
              <a:buClr>
                <a:schemeClr val="accent2"/>
              </a:buClr>
              <a:buFont typeface="Arial" panose="020B0604020202020204" pitchFamily="34" charset="0"/>
              <a:buChar char="•"/>
              <a:defRPr sz="1800">
                <a:solidFill>
                  <a:schemeClr val="bg1"/>
                </a:solidFill>
              </a:defRPr>
            </a:lvl3pPr>
            <a:lvl4pPr marL="1714500" indent="-342900">
              <a:lnSpc>
                <a:spcPct val="114000"/>
              </a:lnSpc>
              <a:buClr>
                <a:schemeClr val="accent2"/>
              </a:buClr>
              <a:buFont typeface="Arial" panose="020B0604020202020204" pitchFamily="34" charset="0"/>
              <a:buChar char="•"/>
              <a:defRPr sz="1600">
                <a:solidFill>
                  <a:schemeClr val="bg1"/>
                </a:solidFill>
              </a:defRPr>
            </a:lvl4pPr>
            <a:lvl5pPr marL="2171700" indent="-342900">
              <a:lnSpc>
                <a:spcPct val="114000"/>
              </a:lnSpc>
              <a:buClr>
                <a:schemeClr val="accent2"/>
              </a:buClr>
              <a:buFont typeface="Arial" panose="020B0604020202020204" pitchFamily="34" charset="0"/>
              <a:buChar char="•"/>
              <a:defRPr sz="1600">
                <a:solidFill>
                  <a:schemeClr val="bg1"/>
                </a:solidFill>
              </a:defRPr>
            </a:lvl5pPr>
          </a:lstStyle>
          <a:p>
            <a:pPr lvl="0"/>
            <a:r>
              <a:rPr lang="en-US"/>
              <a:t>Social Handles Go Here</a:t>
            </a:r>
          </a:p>
        </p:txBody>
      </p:sp>
      <p:pic>
        <p:nvPicPr>
          <p:cNvPr id="2" name="Graphic 1">
            <a:extLst>
              <a:ext uri="{FF2B5EF4-FFF2-40B4-BE49-F238E27FC236}">
                <a16:creationId xmlns:a16="http://schemas.microsoft.com/office/drawing/2014/main" id="{8237DA6E-E10D-A3D6-0841-511E10D297F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2554986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umper - Break - Medi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lvl1pPr algn="r">
              <a:defRPr/>
            </a:lvl1pPr>
          </a:lstStyle>
          <a:p>
            <a:fld id="{74D91AB9-FF3B-2842-9DE8-E9E18B941719}" type="slidenum">
              <a:rPr lang="en-US" smtClean="0"/>
              <a:pPr/>
              <a:t>‹#›</a:t>
            </a:fld>
            <a:endParaRPr lang="en-US"/>
          </a:p>
        </p:txBody>
      </p:sp>
      <p:sp>
        <p:nvSpPr>
          <p:cNvPr id="20" name="Text Placeholder 4">
            <a:extLst>
              <a:ext uri="{FF2B5EF4-FFF2-40B4-BE49-F238E27FC236}">
                <a16:creationId xmlns:a16="http://schemas.microsoft.com/office/drawing/2014/main" id="{E108A649-165F-8A11-27DB-AE0840A7E4C8}"/>
              </a:ext>
            </a:extLst>
          </p:cNvPr>
          <p:cNvSpPr>
            <a:spLocks noGrp="1"/>
          </p:cNvSpPr>
          <p:nvPr>
            <p:ph type="body" sz="quarter" idx="13" hasCustomPrompt="1"/>
          </p:nvPr>
        </p:nvSpPr>
        <p:spPr>
          <a:xfrm>
            <a:off x="732714" y="2713918"/>
            <a:ext cx="5858779" cy="1033134"/>
          </a:xfrm>
          <a:prstGeom prst="rect">
            <a:avLst/>
          </a:prstGeom>
        </p:spPr>
        <p:txBody>
          <a:bodyPr wrap="square">
            <a:noAutofit/>
          </a:bodyPr>
          <a:lstStyle>
            <a:lvl1pPr>
              <a:defRPr sz="40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Presenter Name</a:t>
            </a:r>
          </a:p>
        </p:txBody>
      </p:sp>
      <p:sp>
        <p:nvSpPr>
          <p:cNvPr id="21" name="Text Placeholder 4">
            <a:extLst>
              <a:ext uri="{FF2B5EF4-FFF2-40B4-BE49-F238E27FC236}">
                <a16:creationId xmlns:a16="http://schemas.microsoft.com/office/drawing/2014/main" id="{D67F6D9C-B849-3BF5-4EEF-698B6AEDB199}"/>
              </a:ext>
            </a:extLst>
          </p:cNvPr>
          <p:cNvSpPr>
            <a:spLocks noGrp="1"/>
          </p:cNvSpPr>
          <p:nvPr>
            <p:ph type="body" sz="quarter" idx="11" hasCustomPrompt="1"/>
          </p:nvPr>
        </p:nvSpPr>
        <p:spPr>
          <a:xfrm>
            <a:off x="732713" y="3836954"/>
            <a:ext cx="5858779" cy="781878"/>
          </a:xfrm>
          <a:prstGeom prst="rect">
            <a:avLst/>
          </a:prstGeom>
        </p:spPr>
        <p:txBody>
          <a:bodyPr wrap="square">
            <a:noAutofit/>
          </a:bodyPr>
          <a:lstStyle>
            <a:lvl1pPr>
              <a:defRPr sz="20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Title and Company Name</a:t>
            </a:r>
          </a:p>
        </p:txBody>
      </p:sp>
      <p:sp>
        <p:nvSpPr>
          <p:cNvPr id="22" name="Rectangle 21">
            <a:extLst>
              <a:ext uri="{FF2B5EF4-FFF2-40B4-BE49-F238E27FC236}">
                <a16:creationId xmlns:a16="http://schemas.microsoft.com/office/drawing/2014/main" id="{3A59E268-FAF5-3A1A-F394-18DE50910556}"/>
              </a:ext>
            </a:extLst>
          </p:cNvPr>
          <p:cNvSpPr/>
          <p:nvPr userDrawn="1"/>
        </p:nvSpPr>
        <p:spPr>
          <a:xfrm>
            <a:off x="8754872" y="0"/>
            <a:ext cx="789187" cy="6858000"/>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596942C-E885-47C8-35EA-8F1894FC7841}"/>
              </a:ext>
            </a:extLst>
          </p:cNvPr>
          <p:cNvSpPr/>
          <p:nvPr userDrawn="1"/>
        </p:nvSpPr>
        <p:spPr>
          <a:xfrm>
            <a:off x="7752167" y="2713918"/>
            <a:ext cx="1791741" cy="2560897"/>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FC8ADD9-911A-B4E9-4C0F-CB2A33889984}"/>
              </a:ext>
            </a:extLst>
          </p:cNvPr>
          <p:cNvGrpSpPr/>
          <p:nvPr userDrawn="1"/>
        </p:nvGrpSpPr>
        <p:grpSpPr>
          <a:xfrm>
            <a:off x="7912032" y="4724097"/>
            <a:ext cx="688975" cy="319557"/>
            <a:chOff x="-3552824" y="2412721"/>
            <a:chExt cx="688975" cy="319557"/>
          </a:xfrm>
          <a:solidFill>
            <a:schemeClr val="bg2">
              <a:alpha val="61735"/>
            </a:schemeClr>
          </a:solidFill>
        </p:grpSpPr>
        <p:sp>
          <p:nvSpPr>
            <p:cNvPr id="25" name="Oval 24">
              <a:extLst>
                <a:ext uri="{FF2B5EF4-FFF2-40B4-BE49-F238E27FC236}">
                  <a16:creationId xmlns:a16="http://schemas.microsoft.com/office/drawing/2014/main" id="{BD1E4BF4-752F-97E1-CDF1-5E48B69C7D47}"/>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0E309A04-0D27-2644-587D-621AA2969F61}"/>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7" name="Oval 26">
              <a:extLst>
                <a:ext uri="{FF2B5EF4-FFF2-40B4-BE49-F238E27FC236}">
                  <a16:creationId xmlns:a16="http://schemas.microsoft.com/office/drawing/2014/main" id="{5194838B-2D80-3803-A6A4-9491BF52D42A}"/>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8" name="Oval 27">
              <a:extLst>
                <a:ext uri="{FF2B5EF4-FFF2-40B4-BE49-F238E27FC236}">
                  <a16:creationId xmlns:a16="http://schemas.microsoft.com/office/drawing/2014/main" id="{F6AAB574-A7EC-8933-04EF-61D217A551BC}"/>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DF0A2453-8349-6A4F-7FD5-30E22F3677D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15767B31-D693-A17C-C119-2F943A6AA071}"/>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6CFE5ED0-7F95-3152-6A3F-0A600151B247}"/>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0AAF0F72-E5AA-D6BE-5EEC-E2D668EA2029}"/>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4" name="Rectangle 33">
            <a:extLst>
              <a:ext uri="{FF2B5EF4-FFF2-40B4-BE49-F238E27FC236}">
                <a16:creationId xmlns:a16="http://schemas.microsoft.com/office/drawing/2014/main" id="{9909A115-A440-D7E7-BBA4-C204E7CF339C}"/>
              </a:ext>
            </a:extLst>
          </p:cNvPr>
          <p:cNvSpPr/>
          <p:nvPr userDrawn="1"/>
        </p:nvSpPr>
        <p:spPr>
          <a:xfrm>
            <a:off x="0" y="0"/>
            <a:ext cx="2735501"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35" name="Group 34">
            <a:extLst>
              <a:ext uri="{FF2B5EF4-FFF2-40B4-BE49-F238E27FC236}">
                <a16:creationId xmlns:a16="http://schemas.microsoft.com/office/drawing/2014/main" id="{5A7A40FF-5C1E-C31F-F19D-002F584DB442}"/>
              </a:ext>
            </a:extLst>
          </p:cNvPr>
          <p:cNvGrpSpPr/>
          <p:nvPr userDrawn="1"/>
        </p:nvGrpSpPr>
        <p:grpSpPr>
          <a:xfrm>
            <a:off x="1693061" y="143037"/>
            <a:ext cx="513977" cy="88575"/>
            <a:chOff x="7131875" y="280955"/>
            <a:chExt cx="513977" cy="88575"/>
          </a:xfrm>
        </p:grpSpPr>
        <p:sp>
          <p:nvSpPr>
            <p:cNvPr id="36" name="Oval 35">
              <a:extLst>
                <a:ext uri="{FF2B5EF4-FFF2-40B4-BE49-F238E27FC236}">
                  <a16:creationId xmlns:a16="http://schemas.microsoft.com/office/drawing/2014/main" id="{3DBF2384-253B-1505-9048-4B1C720E79A2}"/>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F5DF1F87-824F-DD0F-7F44-F499EA6668DD}"/>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F00A0FD6-2F6E-F1B8-790A-EE1C38149868}"/>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9" name="Rectangle 38">
            <a:extLst>
              <a:ext uri="{FF2B5EF4-FFF2-40B4-BE49-F238E27FC236}">
                <a16:creationId xmlns:a16="http://schemas.microsoft.com/office/drawing/2014/main" id="{E1DCC2A3-5A36-733B-25FE-6F9D80CCEB51}"/>
              </a:ext>
            </a:extLst>
          </p:cNvPr>
          <p:cNvSpPr/>
          <p:nvPr userDrawn="1"/>
        </p:nvSpPr>
        <p:spPr>
          <a:xfrm rot="16200000">
            <a:off x="2357453"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Rectangle 39">
            <a:extLst>
              <a:ext uri="{FF2B5EF4-FFF2-40B4-BE49-F238E27FC236}">
                <a16:creationId xmlns:a16="http://schemas.microsoft.com/office/drawing/2014/main" id="{4820841C-EFC9-5AA0-19C6-9B36956EC88E}"/>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1" name="Graphic 40">
            <a:extLst>
              <a:ext uri="{FF2B5EF4-FFF2-40B4-BE49-F238E27FC236}">
                <a16:creationId xmlns:a16="http://schemas.microsoft.com/office/drawing/2014/main" id="{C574E393-BDE5-41CB-CFC0-6671A39CF5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600485" y="122961"/>
            <a:ext cx="425083" cy="425083"/>
          </a:xfrm>
          <a:prstGeom prst="rect">
            <a:avLst/>
          </a:prstGeom>
        </p:spPr>
      </p:pic>
      <p:sp>
        <p:nvSpPr>
          <p:cNvPr id="4" name="Picture Placeholder 5">
            <a:extLst>
              <a:ext uri="{FF2B5EF4-FFF2-40B4-BE49-F238E27FC236}">
                <a16:creationId xmlns:a16="http://schemas.microsoft.com/office/drawing/2014/main" id="{BEDA76B4-7318-81AB-FF15-1FC294F67452}"/>
              </a:ext>
            </a:extLst>
          </p:cNvPr>
          <p:cNvSpPr>
            <a:spLocks noGrp="1"/>
          </p:cNvSpPr>
          <p:nvPr>
            <p:ph type="pic" sz="quarter" idx="14" hasCustomPrompt="1"/>
          </p:nvPr>
        </p:nvSpPr>
        <p:spPr>
          <a:xfrm>
            <a:off x="7441546" y="1414920"/>
            <a:ext cx="3263187" cy="4333986"/>
          </a:xfrm>
          <a:solidFill>
            <a:schemeClr val="accent2"/>
          </a:solidFill>
        </p:spPr>
        <p:txBody>
          <a:bodyPr anchor="ctr">
            <a:normAutofit/>
          </a:bodyPr>
          <a:lstStyle>
            <a:lvl1pPr algn="ctr">
              <a:defRPr sz="20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Please use a high-quality professional headshot – preferably the largest image size possible. If the photo looks fuzzy at this size, please shrink the image until it looks crisp or find a larger image file.</a:t>
            </a:r>
            <a:br>
              <a:rPr lang="en-US"/>
            </a:br>
            <a:br>
              <a:rPr lang="en-US"/>
            </a:br>
            <a:r>
              <a:rPr lang="en-US"/>
              <a:t>SWI employees should use SWI-brand headshots if available.</a:t>
            </a:r>
          </a:p>
        </p:txBody>
      </p:sp>
      <p:sp>
        <p:nvSpPr>
          <p:cNvPr id="5" name="Rectangle 4">
            <a:extLst>
              <a:ext uri="{FF2B5EF4-FFF2-40B4-BE49-F238E27FC236}">
                <a16:creationId xmlns:a16="http://schemas.microsoft.com/office/drawing/2014/main" id="{E4A264EC-57D9-5186-A92A-5728D9CEDD68}"/>
              </a:ext>
            </a:extLst>
          </p:cNvPr>
          <p:cNvSpPr/>
          <p:nvPr userDrawn="1"/>
        </p:nvSpPr>
        <p:spPr>
          <a:xfrm>
            <a:off x="12715874" y="0"/>
            <a:ext cx="3152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presenter intros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high-quality image for the headshot. If it’s blurry, use a better-quality photo (preferred option) or make it smaller.</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SolarWinds-branded headshots whenever possible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Avoid using logos for social handles</a:t>
            </a:r>
          </a:p>
        </p:txBody>
      </p:sp>
      <p:pic>
        <p:nvPicPr>
          <p:cNvPr id="2" name="Graphic 1">
            <a:extLst>
              <a:ext uri="{FF2B5EF4-FFF2-40B4-BE49-F238E27FC236}">
                <a16:creationId xmlns:a16="http://schemas.microsoft.com/office/drawing/2014/main" id="{2F39AE9A-F2E7-DEBB-50AA-5F464C0A78F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41615690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4" name="TextBox 3">
            <a:extLst>
              <a:ext uri="{FF2B5EF4-FFF2-40B4-BE49-F238E27FC236}">
                <a16:creationId xmlns:a16="http://schemas.microsoft.com/office/drawing/2014/main" id="{F56D41FC-9A52-0A59-B1CD-6F8FDFA5CDC2}"/>
              </a:ext>
            </a:extLst>
          </p:cNvPr>
          <p:cNvSpPr txBox="1"/>
          <p:nvPr userDrawn="1"/>
        </p:nvSpPr>
        <p:spPr>
          <a:xfrm>
            <a:off x="2806446" y="11900916"/>
            <a:ext cx="2952750" cy="923330"/>
          </a:xfrm>
          <a:prstGeom prst="rect">
            <a:avLst/>
          </a:prstGeom>
          <a:noFill/>
        </p:spPr>
        <p:txBody>
          <a:bodyPr wrap="square" rtlCol="0">
            <a:spAutoFit/>
          </a:bodyPr>
          <a:lstStyle/>
          <a:p>
            <a:r>
              <a:rPr lang="en-US" b="0" i="0">
                <a:latin typeface="Roboto" panose="02000000000000000000" pitchFamily="2" charset="0"/>
              </a:rPr>
              <a:t>Orange, black, silver – dots, pattern on the right side to fill space</a:t>
            </a:r>
          </a:p>
        </p:txBody>
      </p:sp>
      <p:sp>
        <p:nvSpPr>
          <p:cNvPr id="14" name="Text Placeholder 2">
            <a:extLst>
              <a:ext uri="{FF2B5EF4-FFF2-40B4-BE49-F238E27FC236}">
                <a16:creationId xmlns:a16="http://schemas.microsoft.com/office/drawing/2014/main" id="{F0A7EA84-A790-F7DD-2377-F4BF878C63CC}"/>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16" name="Text Placeholder 2">
            <a:extLst>
              <a:ext uri="{FF2B5EF4-FFF2-40B4-BE49-F238E27FC236}">
                <a16:creationId xmlns:a16="http://schemas.microsoft.com/office/drawing/2014/main" id="{5597787B-B81F-A15E-7372-0EDCBF2BC467}"/>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accent6"/>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5" name="Picture Placeholder 4">
            <a:extLst>
              <a:ext uri="{FF2B5EF4-FFF2-40B4-BE49-F238E27FC236}">
                <a16:creationId xmlns:a16="http://schemas.microsoft.com/office/drawing/2014/main" id="{A259FAE5-71D7-9E60-DDCF-B1260970ECEA}"/>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lvl1pPr>
          </a:lstStyle>
          <a:p>
            <a:r>
              <a:rPr lang="en-US"/>
              <a:t>Presenter Headshot</a:t>
            </a:r>
          </a:p>
        </p:txBody>
      </p:sp>
      <p:grpSp>
        <p:nvGrpSpPr>
          <p:cNvPr id="18" name="Group 17">
            <a:extLst>
              <a:ext uri="{FF2B5EF4-FFF2-40B4-BE49-F238E27FC236}">
                <a16:creationId xmlns:a16="http://schemas.microsoft.com/office/drawing/2014/main" id="{9784CC0D-11C5-0FBA-FBE1-418D96E6F76F}"/>
              </a:ext>
            </a:extLst>
          </p:cNvPr>
          <p:cNvGrpSpPr/>
          <p:nvPr userDrawn="1"/>
        </p:nvGrpSpPr>
        <p:grpSpPr>
          <a:xfrm>
            <a:off x="220438" y="17380"/>
            <a:ext cx="77833" cy="2222288"/>
            <a:chOff x="7620948" y="3504564"/>
            <a:chExt cx="102737" cy="2222288"/>
          </a:xfrm>
        </p:grpSpPr>
        <p:cxnSp>
          <p:nvCxnSpPr>
            <p:cNvPr id="19" name="Straight Connector 18">
              <a:extLst>
                <a:ext uri="{FF2B5EF4-FFF2-40B4-BE49-F238E27FC236}">
                  <a16:creationId xmlns:a16="http://schemas.microsoft.com/office/drawing/2014/main" id="{058D94A5-1AC3-C3F4-6336-19249EF80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0F60AB-7C55-74DC-9A9B-8D46CD87974C}"/>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4CE0E-FB94-978B-5827-D753917B65F2}"/>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5803AB-5A3F-DD03-18A5-5FAD5E291C9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D14D23-828A-B3C3-97CF-BA604025B028}"/>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0E33F8-185D-81B9-B872-F9CF950CA90E}"/>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3859E0-05AC-E090-366B-9835C9C829DB}"/>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28003A-7D4E-9DDB-6EA1-86808162274A}"/>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D6277F-22E1-DC83-C8D2-FF3BA1B52A76}"/>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E13EA5-A8BB-6B7B-C791-96310D4C61DE}"/>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9EE953-ED60-7011-AA8C-0868F06C52DF}"/>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22174C-D6FF-A85C-B2E1-A424E6343407}"/>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AE052E-7BDA-902F-B68B-268DAD54EDEE}"/>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1B36D8-FC4F-19AE-318F-93046B418F68}"/>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EF43D-A90B-1EBA-157D-327EA2976E25}"/>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4F3051-33C7-33B6-589C-7D440E8347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D5ECBE-3A3A-833A-6102-17993B370DB1}"/>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5D538F-36DB-90B6-7214-8CDEC3212578}"/>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B5D281-FEAC-16D8-B2F7-7FB71A9FCE55}"/>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53E4EC-35C2-A865-19F2-DD7A31D4A821}"/>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0C4D4A-42A0-C9D0-AC1D-FB9C914F217A}"/>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C263C3-892A-867A-6CE0-3AAB0B746504}"/>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725E5-2751-3685-71CC-711EBC3C8BDF}"/>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A7B8EA-FDBA-2DF1-B9CF-1562CB7D9F10}"/>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D0A003-B23F-0F62-F0C8-3B749A8FE9EA}"/>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FAD71C-2927-3E45-8E5C-EF1BC8A526F1}"/>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3BFE7F-1D93-0693-C7DE-CF3F98410BD0}"/>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ED6EE5-BE8E-5A6B-7E94-6BC312D662DD}"/>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C1F83A-247E-FF6B-4C53-3AEB46E164CF}"/>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FC2CD-54D8-A68E-F335-8FEADFA59D7A}"/>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E6670F-0EEB-6675-C214-C3807C0BA605}"/>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919576-C6F3-6035-1B16-A4EB3745B715}"/>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7C1384-299F-1BBC-DED3-55E445CAD75B}"/>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865D07-DA6B-06F0-EE93-294449822556}"/>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E7F318B9-4D6A-F9B6-475E-74F443F9825B}"/>
              </a:ext>
            </a:extLst>
          </p:cNvPr>
          <p:cNvSpPr/>
          <p:nvPr userDrawn="1"/>
        </p:nvSpPr>
        <p:spPr>
          <a:xfrm>
            <a:off x="9232254" y="0"/>
            <a:ext cx="2735501" cy="374071"/>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55" name="Group 54">
            <a:extLst>
              <a:ext uri="{FF2B5EF4-FFF2-40B4-BE49-F238E27FC236}">
                <a16:creationId xmlns:a16="http://schemas.microsoft.com/office/drawing/2014/main" id="{DDFD23F9-517B-D55B-5863-98DEB7CE7A90}"/>
              </a:ext>
            </a:extLst>
          </p:cNvPr>
          <p:cNvGrpSpPr/>
          <p:nvPr userDrawn="1"/>
        </p:nvGrpSpPr>
        <p:grpSpPr>
          <a:xfrm>
            <a:off x="10925315" y="143037"/>
            <a:ext cx="513977" cy="88575"/>
            <a:chOff x="7131875" y="280955"/>
            <a:chExt cx="513977" cy="88575"/>
          </a:xfrm>
        </p:grpSpPr>
        <p:sp>
          <p:nvSpPr>
            <p:cNvPr id="56" name="Oval 55">
              <a:extLst>
                <a:ext uri="{FF2B5EF4-FFF2-40B4-BE49-F238E27FC236}">
                  <a16:creationId xmlns:a16="http://schemas.microsoft.com/office/drawing/2014/main" id="{C3870538-5C9D-7EC9-AE78-7DA7A6B0AD47}"/>
                </a:ext>
              </a:extLst>
            </p:cNvPr>
            <p:cNvSpPr/>
            <p:nvPr userDrawn="1"/>
          </p:nvSpPr>
          <p:spPr>
            <a:xfrm>
              <a:off x="7131875"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Oval 56">
              <a:extLst>
                <a:ext uri="{FF2B5EF4-FFF2-40B4-BE49-F238E27FC236}">
                  <a16:creationId xmlns:a16="http://schemas.microsoft.com/office/drawing/2014/main" id="{0F5CDEE8-A6EF-4C65-B81F-A4094C93D7BC}"/>
                </a:ext>
              </a:extLst>
            </p:cNvPr>
            <p:cNvSpPr/>
            <p:nvPr userDrawn="1"/>
          </p:nvSpPr>
          <p:spPr>
            <a:xfrm>
              <a:off x="7343506"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8" name="Oval 57">
              <a:extLst>
                <a:ext uri="{FF2B5EF4-FFF2-40B4-BE49-F238E27FC236}">
                  <a16:creationId xmlns:a16="http://schemas.microsoft.com/office/drawing/2014/main" id="{A23D62D7-812E-877B-A45C-DB9E5E201CD0}"/>
                </a:ext>
              </a:extLst>
            </p:cNvPr>
            <p:cNvSpPr/>
            <p:nvPr userDrawn="1"/>
          </p:nvSpPr>
          <p:spPr>
            <a:xfrm>
              <a:off x="7555137" y="280955"/>
              <a:ext cx="90715" cy="885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59" name="Rectangle 58">
            <a:extLst>
              <a:ext uri="{FF2B5EF4-FFF2-40B4-BE49-F238E27FC236}">
                <a16:creationId xmlns:a16="http://schemas.microsoft.com/office/drawing/2014/main" id="{4C63C8B1-0CB8-33F9-5280-2CC8408D387F}"/>
              </a:ext>
            </a:extLst>
          </p:cNvPr>
          <p:cNvSpPr/>
          <p:nvPr userDrawn="1"/>
        </p:nvSpPr>
        <p:spPr>
          <a:xfrm rot="16200000">
            <a:off x="11589707" y="-7786"/>
            <a:ext cx="373790" cy="389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60" name="Rectangle 59">
            <a:extLst>
              <a:ext uri="{FF2B5EF4-FFF2-40B4-BE49-F238E27FC236}">
                <a16:creationId xmlns:a16="http://schemas.microsoft.com/office/drawing/2014/main" id="{E9F3E4FF-7603-9D6F-6076-9976A5374B39}"/>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pic>
        <p:nvPicPr>
          <p:cNvPr id="2" name="Graphic 1">
            <a:extLst>
              <a:ext uri="{FF2B5EF4-FFF2-40B4-BE49-F238E27FC236}">
                <a16:creationId xmlns:a16="http://schemas.microsoft.com/office/drawing/2014/main" id="{E004C002-31A7-7BDB-D8EB-B48B00C52B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7396200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4" name="TextBox 3">
            <a:extLst>
              <a:ext uri="{FF2B5EF4-FFF2-40B4-BE49-F238E27FC236}">
                <a16:creationId xmlns:a16="http://schemas.microsoft.com/office/drawing/2014/main" id="{F56D41FC-9A52-0A59-B1CD-6F8FDFA5CDC2}"/>
              </a:ext>
            </a:extLst>
          </p:cNvPr>
          <p:cNvSpPr txBox="1"/>
          <p:nvPr userDrawn="1"/>
        </p:nvSpPr>
        <p:spPr>
          <a:xfrm>
            <a:off x="2806446" y="11900916"/>
            <a:ext cx="2952750" cy="923330"/>
          </a:xfrm>
          <a:prstGeom prst="rect">
            <a:avLst/>
          </a:prstGeom>
          <a:noFill/>
        </p:spPr>
        <p:txBody>
          <a:bodyPr wrap="square" rtlCol="0">
            <a:spAutoFit/>
          </a:bodyPr>
          <a:lstStyle/>
          <a:p>
            <a:r>
              <a:rPr lang="en-US" b="0" i="0">
                <a:latin typeface="Roboto" panose="02000000000000000000" pitchFamily="2" charset="0"/>
              </a:rPr>
              <a:t>Orange, black, silver – dots, pattern on the right side to fill space</a:t>
            </a:r>
          </a:p>
        </p:txBody>
      </p:sp>
      <p:sp>
        <p:nvSpPr>
          <p:cNvPr id="14" name="Text Placeholder 2">
            <a:extLst>
              <a:ext uri="{FF2B5EF4-FFF2-40B4-BE49-F238E27FC236}">
                <a16:creationId xmlns:a16="http://schemas.microsoft.com/office/drawing/2014/main" id="{F0A7EA84-A790-F7DD-2377-F4BF878C63CC}"/>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16" name="Text Placeholder 2">
            <a:extLst>
              <a:ext uri="{FF2B5EF4-FFF2-40B4-BE49-F238E27FC236}">
                <a16:creationId xmlns:a16="http://schemas.microsoft.com/office/drawing/2014/main" id="{5597787B-B81F-A15E-7372-0EDCBF2BC467}"/>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bg2"/>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5" name="Picture Placeholder 4">
            <a:extLst>
              <a:ext uri="{FF2B5EF4-FFF2-40B4-BE49-F238E27FC236}">
                <a16:creationId xmlns:a16="http://schemas.microsoft.com/office/drawing/2014/main" id="{A259FAE5-71D7-9E60-DDCF-B1260970ECEA}"/>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solidFill>
                  <a:schemeClr val="bg1"/>
                </a:solidFill>
              </a:defRPr>
            </a:lvl1pPr>
          </a:lstStyle>
          <a:p>
            <a:r>
              <a:rPr lang="en-US"/>
              <a:t>Presenter Headshot</a:t>
            </a:r>
          </a:p>
        </p:txBody>
      </p:sp>
      <p:pic>
        <p:nvPicPr>
          <p:cNvPr id="6" name="Graphic 5">
            <a:extLst>
              <a:ext uri="{FF2B5EF4-FFF2-40B4-BE49-F238E27FC236}">
                <a16:creationId xmlns:a16="http://schemas.microsoft.com/office/drawing/2014/main" id="{805C0F3B-3F05-018D-4454-EA5917B130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08573" y="-107020"/>
            <a:ext cx="2442224" cy="305278"/>
          </a:xfrm>
          <a:prstGeom prst="rect">
            <a:avLst/>
          </a:prstGeom>
        </p:spPr>
      </p:pic>
      <p:grpSp>
        <p:nvGrpSpPr>
          <p:cNvPr id="18" name="Group 17">
            <a:extLst>
              <a:ext uri="{FF2B5EF4-FFF2-40B4-BE49-F238E27FC236}">
                <a16:creationId xmlns:a16="http://schemas.microsoft.com/office/drawing/2014/main" id="{9784CC0D-11C5-0FBA-FBE1-418D96E6F76F}"/>
              </a:ext>
            </a:extLst>
          </p:cNvPr>
          <p:cNvGrpSpPr/>
          <p:nvPr userDrawn="1"/>
        </p:nvGrpSpPr>
        <p:grpSpPr>
          <a:xfrm>
            <a:off x="220438" y="17380"/>
            <a:ext cx="77833" cy="2222288"/>
            <a:chOff x="7620948" y="3504564"/>
            <a:chExt cx="102737" cy="2222288"/>
          </a:xfrm>
        </p:grpSpPr>
        <p:cxnSp>
          <p:nvCxnSpPr>
            <p:cNvPr id="19" name="Straight Connector 18">
              <a:extLst>
                <a:ext uri="{FF2B5EF4-FFF2-40B4-BE49-F238E27FC236}">
                  <a16:creationId xmlns:a16="http://schemas.microsoft.com/office/drawing/2014/main" id="{058D94A5-1AC3-C3F4-6336-19249EF80CC4}"/>
                </a:ext>
              </a:extLst>
            </p:cNvPr>
            <p:cNvCxnSpPr>
              <a:cxnSpLocks/>
            </p:cNvCxnSpPr>
            <p:nvPr userDrawn="1"/>
          </p:nvCxnSpPr>
          <p:spPr>
            <a:xfrm>
              <a:off x="7620948" y="458203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0F60AB-7C55-74DC-9A9B-8D46CD87974C}"/>
                </a:ext>
              </a:extLst>
            </p:cNvPr>
            <p:cNvCxnSpPr>
              <a:cxnSpLocks/>
            </p:cNvCxnSpPr>
            <p:nvPr userDrawn="1"/>
          </p:nvCxnSpPr>
          <p:spPr>
            <a:xfrm>
              <a:off x="7620948" y="464937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E4CE0E-FB94-978B-5827-D753917B65F2}"/>
                </a:ext>
              </a:extLst>
            </p:cNvPr>
            <p:cNvCxnSpPr>
              <a:cxnSpLocks/>
            </p:cNvCxnSpPr>
            <p:nvPr userDrawn="1"/>
          </p:nvCxnSpPr>
          <p:spPr>
            <a:xfrm>
              <a:off x="7620948" y="471672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15803AB-5A3F-DD03-18A5-5FAD5E291C90}"/>
                </a:ext>
              </a:extLst>
            </p:cNvPr>
            <p:cNvCxnSpPr>
              <a:cxnSpLocks/>
            </p:cNvCxnSpPr>
            <p:nvPr userDrawn="1"/>
          </p:nvCxnSpPr>
          <p:spPr>
            <a:xfrm>
              <a:off x="7620948" y="478406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D14D23-828A-B3C3-97CF-BA604025B028}"/>
                </a:ext>
              </a:extLst>
            </p:cNvPr>
            <p:cNvCxnSpPr>
              <a:cxnSpLocks/>
            </p:cNvCxnSpPr>
            <p:nvPr userDrawn="1"/>
          </p:nvCxnSpPr>
          <p:spPr>
            <a:xfrm>
              <a:off x="7620948" y="485140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0E33F8-185D-81B9-B872-F9CF950CA90E}"/>
                </a:ext>
              </a:extLst>
            </p:cNvPr>
            <p:cNvCxnSpPr>
              <a:cxnSpLocks/>
            </p:cNvCxnSpPr>
            <p:nvPr userDrawn="1"/>
          </p:nvCxnSpPr>
          <p:spPr>
            <a:xfrm>
              <a:off x="7620948" y="491874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3859E0-05AC-E090-366B-9835C9C829DB}"/>
                </a:ext>
              </a:extLst>
            </p:cNvPr>
            <p:cNvCxnSpPr>
              <a:cxnSpLocks/>
            </p:cNvCxnSpPr>
            <p:nvPr userDrawn="1"/>
          </p:nvCxnSpPr>
          <p:spPr>
            <a:xfrm>
              <a:off x="7620948" y="498608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28003A-7D4E-9DDB-6EA1-86808162274A}"/>
                </a:ext>
              </a:extLst>
            </p:cNvPr>
            <p:cNvCxnSpPr>
              <a:cxnSpLocks/>
            </p:cNvCxnSpPr>
            <p:nvPr userDrawn="1"/>
          </p:nvCxnSpPr>
          <p:spPr>
            <a:xfrm>
              <a:off x="7620948" y="505343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D6277F-22E1-DC83-C8D2-FF3BA1B52A76}"/>
                </a:ext>
              </a:extLst>
            </p:cNvPr>
            <p:cNvCxnSpPr>
              <a:cxnSpLocks/>
            </p:cNvCxnSpPr>
            <p:nvPr userDrawn="1"/>
          </p:nvCxnSpPr>
          <p:spPr>
            <a:xfrm>
              <a:off x="7620948" y="512077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4E13EA5-A8BB-6B7B-C791-96310D4C61DE}"/>
                </a:ext>
              </a:extLst>
            </p:cNvPr>
            <p:cNvCxnSpPr>
              <a:cxnSpLocks/>
            </p:cNvCxnSpPr>
            <p:nvPr userDrawn="1"/>
          </p:nvCxnSpPr>
          <p:spPr>
            <a:xfrm>
              <a:off x="7620948" y="518811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9EE953-ED60-7011-AA8C-0868F06C52DF}"/>
                </a:ext>
              </a:extLst>
            </p:cNvPr>
            <p:cNvCxnSpPr>
              <a:cxnSpLocks/>
            </p:cNvCxnSpPr>
            <p:nvPr userDrawn="1"/>
          </p:nvCxnSpPr>
          <p:spPr>
            <a:xfrm>
              <a:off x="7620948" y="525545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22174C-D6FF-A85C-B2E1-A424E6343407}"/>
                </a:ext>
              </a:extLst>
            </p:cNvPr>
            <p:cNvCxnSpPr>
              <a:cxnSpLocks/>
            </p:cNvCxnSpPr>
            <p:nvPr userDrawn="1"/>
          </p:nvCxnSpPr>
          <p:spPr>
            <a:xfrm>
              <a:off x="7620948" y="532279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AE052E-7BDA-902F-B68B-268DAD54EDEE}"/>
                </a:ext>
              </a:extLst>
            </p:cNvPr>
            <p:cNvCxnSpPr>
              <a:cxnSpLocks/>
            </p:cNvCxnSpPr>
            <p:nvPr userDrawn="1"/>
          </p:nvCxnSpPr>
          <p:spPr>
            <a:xfrm>
              <a:off x="7620948" y="539014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1B36D8-FC4F-19AE-318F-93046B418F68}"/>
                </a:ext>
              </a:extLst>
            </p:cNvPr>
            <p:cNvCxnSpPr>
              <a:cxnSpLocks/>
            </p:cNvCxnSpPr>
            <p:nvPr userDrawn="1"/>
          </p:nvCxnSpPr>
          <p:spPr>
            <a:xfrm>
              <a:off x="7620948" y="545748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5EF43D-A90B-1EBA-157D-327EA2976E25}"/>
                </a:ext>
              </a:extLst>
            </p:cNvPr>
            <p:cNvCxnSpPr>
              <a:cxnSpLocks/>
            </p:cNvCxnSpPr>
            <p:nvPr userDrawn="1"/>
          </p:nvCxnSpPr>
          <p:spPr>
            <a:xfrm>
              <a:off x="7620948" y="552482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14F3051-33C7-33B6-589C-7D440E834736}"/>
                </a:ext>
              </a:extLst>
            </p:cNvPr>
            <p:cNvCxnSpPr>
              <a:cxnSpLocks/>
            </p:cNvCxnSpPr>
            <p:nvPr userDrawn="1"/>
          </p:nvCxnSpPr>
          <p:spPr>
            <a:xfrm>
              <a:off x="7620948" y="559216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D5ECBE-3A3A-833A-6102-17993B370DB1}"/>
                </a:ext>
              </a:extLst>
            </p:cNvPr>
            <p:cNvCxnSpPr>
              <a:cxnSpLocks/>
            </p:cNvCxnSpPr>
            <p:nvPr userDrawn="1"/>
          </p:nvCxnSpPr>
          <p:spPr>
            <a:xfrm>
              <a:off x="7620948" y="565950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B5D538F-36DB-90B6-7214-8CDEC3212578}"/>
                </a:ext>
              </a:extLst>
            </p:cNvPr>
            <p:cNvCxnSpPr>
              <a:cxnSpLocks/>
            </p:cNvCxnSpPr>
            <p:nvPr userDrawn="1"/>
          </p:nvCxnSpPr>
          <p:spPr>
            <a:xfrm>
              <a:off x="7620948" y="57268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BB5D281-FEAC-16D8-B2F7-7FB71A9FCE55}"/>
                </a:ext>
              </a:extLst>
            </p:cNvPr>
            <p:cNvCxnSpPr>
              <a:cxnSpLocks/>
            </p:cNvCxnSpPr>
            <p:nvPr userDrawn="1"/>
          </p:nvCxnSpPr>
          <p:spPr>
            <a:xfrm>
              <a:off x="7620948" y="350456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53E4EC-35C2-A865-19F2-DD7A31D4A821}"/>
                </a:ext>
              </a:extLst>
            </p:cNvPr>
            <p:cNvCxnSpPr>
              <a:cxnSpLocks/>
            </p:cNvCxnSpPr>
            <p:nvPr userDrawn="1"/>
          </p:nvCxnSpPr>
          <p:spPr>
            <a:xfrm>
              <a:off x="7620948" y="357190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90C4D4A-42A0-C9D0-AC1D-FB9C914F217A}"/>
                </a:ext>
              </a:extLst>
            </p:cNvPr>
            <p:cNvCxnSpPr>
              <a:cxnSpLocks/>
            </p:cNvCxnSpPr>
            <p:nvPr userDrawn="1"/>
          </p:nvCxnSpPr>
          <p:spPr>
            <a:xfrm>
              <a:off x="7620948" y="363924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C263C3-892A-867A-6CE0-3AAB0B746504}"/>
                </a:ext>
              </a:extLst>
            </p:cNvPr>
            <p:cNvCxnSpPr>
              <a:cxnSpLocks/>
            </p:cNvCxnSpPr>
            <p:nvPr userDrawn="1"/>
          </p:nvCxnSpPr>
          <p:spPr>
            <a:xfrm>
              <a:off x="7620948" y="370659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FC725E5-2751-3685-71CC-711EBC3C8BDF}"/>
                </a:ext>
              </a:extLst>
            </p:cNvPr>
            <p:cNvCxnSpPr>
              <a:cxnSpLocks/>
            </p:cNvCxnSpPr>
            <p:nvPr userDrawn="1"/>
          </p:nvCxnSpPr>
          <p:spPr>
            <a:xfrm>
              <a:off x="7620948" y="377393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5A7B8EA-FDBA-2DF1-B9CF-1562CB7D9F10}"/>
                </a:ext>
              </a:extLst>
            </p:cNvPr>
            <p:cNvCxnSpPr>
              <a:cxnSpLocks/>
            </p:cNvCxnSpPr>
            <p:nvPr userDrawn="1"/>
          </p:nvCxnSpPr>
          <p:spPr>
            <a:xfrm>
              <a:off x="7620948" y="384127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D0A003-B23F-0F62-F0C8-3B749A8FE9EA}"/>
                </a:ext>
              </a:extLst>
            </p:cNvPr>
            <p:cNvCxnSpPr>
              <a:cxnSpLocks/>
            </p:cNvCxnSpPr>
            <p:nvPr userDrawn="1"/>
          </p:nvCxnSpPr>
          <p:spPr>
            <a:xfrm>
              <a:off x="7620948" y="390861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FAD71C-2927-3E45-8E5C-EF1BC8A526F1}"/>
                </a:ext>
              </a:extLst>
            </p:cNvPr>
            <p:cNvCxnSpPr>
              <a:cxnSpLocks/>
            </p:cNvCxnSpPr>
            <p:nvPr userDrawn="1"/>
          </p:nvCxnSpPr>
          <p:spPr>
            <a:xfrm>
              <a:off x="7620948" y="397595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3BFE7F-1D93-0693-C7DE-CF3F98410BD0}"/>
                </a:ext>
              </a:extLst>
            </p:cNvPr>
            <p:cNvCxnSpPr>
              <a:cxnSpLocks/>
            </p:cNvCxnSpPr>
            <p:nvPr userDrawn="1"/>
          </p:nvCxnSpPr>
          <p:spPr>
            <a:xfrm>
              <a:off x="7620948" y="404330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0ED6EE5-BE8E-5A6B-7E94-6BC312D662DD}"/>
                </a:ext>
              </a:extLst>
            </p:cNvPr>
            <p:cNvCxnSpPr>
              <a:cxnSpLocks/>
            </p:cNvCxnSpPr>
            <p:nvPr userDrawn="1"/>
          </p:nvCxnSpPr>
          <p:spPr>
            <a:xfrm>
              <a:off x="7620948" y="411064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C1F83A-247E-FF6B-4C53-3AEB46E164CF}"/>
                </a:ext>
              </a:extLst>
            </p:cNvPr>
            <p:cNvCxnSpPr>
              <a:cxnSpLocks/>
            </p:cNvCxnSpPr>
            <p:nvPr userDrawn="1"/>
          </p:nvCxnSpPr>
          <p:spPr>
            <a:xfrm>
              <a:off x="7620948" y="417798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FC2CD-54D8-A68E-F335-8FEADFA59D7A}"/>
                </a:ext>
              </a:extLst>
            </p:cNvPr>
            <p:cNvCxnSpPr>
              <a:cxnSpLocks/>
            </p:cNvCxnSpPr>
            <p:nvPr userDrawn="1"/>
          </p:nvCxnSpPr>
          <p:spPr>
            <a:xfrm>
              <a:off x="7620948" y="4245326"/>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E6670F-0EEB-6675-C214-C3807C0BA605}"/>
                </a:ext>
              </a:extLst>
            </p:cNvPr>
            <p:cNvCxnSpPr>
              <a:cxnSpLocks/>
            </p:cNvCxnSpPr>
            <p:nvPr userDrawn="1"/>
          </p:nvCxnSpPr>
          <p:spPr>
            <a:xfrm>
              <a:off x="7620948" y="4312668"/>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919576-C6F3-6035-1B16-A4EB3745B715}"/>
                </a:ext>
              </a:extLst>
            </p:cNvPr>
            <p:cNvCxnSpPr>
              <a:cxnSpLocks/>
            </p:cNvCxnSpPr>
            <p:nvPr userDrawn="1"/>
          </p:nvCxnSpPr>
          <p:spPr>
            <a:xfrm>
              <a:off x="7620948" y="4380010"/>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7C1384-299F-1BBC-DED3-55E445CAD75B}"/>
                </a:ext>
              </a:extLst>
            </p:cNvPr>
            <p:cNvCxnSpPr>
              <a:cxnSpLocks/>
            </p:cNvCxnSpPr>
            <p:nvPr userDrawn="1"/>
          </p:nvCxnSpPr>
          <p:spPr>
            <a:xfrm>
              <a:off x="7620948" y="4447352"/>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865D07-DA6B-06F0-EE93-294449822556}"/>
                </a:ext>
              </a:extLst>
            </p:cNvPr>
            <p:cNvCxnSpPr>
              <a:cxnSpLocks/>
            </p:cNvCxnSpPr>
            <p:nvPr userDrawn="1"/>
          </p:nvCxnSpPr>
          <p:spPr>
            <a:xfrm>
              <a:off x="7620948" y="4514694"/>
              <a:ext cx="102737" cy="0"/>
            </a:xfrm>
            <a:prstGeom prst="line">
              <a:avLst/>
            </a:prstGeom>
            <a:ln w="25400" cmpd="sng">
              <a:solidFill>
                <a:schemeClr val="tx2">
                  <a:lumMod val="10000"/>
                  <a:lumOff val="90000"/>
                  <a:alpha val="66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F554E3F7-A2B0-36E1-3D42-4CD69ACEA43F}"/>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pic>
        <p:nvPicPr>
          <p:cNvPr id="2" name="Graphic 1">
            <a:extLst>
              <a:ext uri="{FF2B5EF4-FFF2-40B4-BE49-F238E27FC236}">
                <a16:creationId xmlns:a16="http://schemas.microsoft.com/office/drawing/2014/main" id="{EE7AD7F3-F9BF-9921-FE89-295882CA969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762034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8" name="Group 7">
            <a:extLst>
              <a:ext uri="{FF2B5EF4-FFF2-40B4-BE49-F238E27FC236}">
                <a16:creationId xmlns:a16="http://schemas.microsoft.com/office/drawing/2014/main" id="{5791914F-49A4-A5A6-59E6-29FE4C5B246F}"/>
              </a:ext>
            </a:extLst>
          </p:cNvPr>
          <p:cNvGrpSpPr/>
          <p:nvPr userDrawn="1"/>
        </p:nvGrpSpPr>
        <p:grpSpPr>
          <a:xfrm>
            <a:off x="9793480" y="143037"/>
            <a:ext cx="513977" cy="88575"/>
            <a:chOff x="7131875" y="280955"/>
            <a:chExt cx="513977" cy="88575"/>
          </a:xfrm>
          <a:solidFill>
            <a:srgbClr val="FBE04B"/>
          </a:solidFill>
        </p:grpSpPr>
        <p:sp>
          <p:nvSpPr>
            <p:cNvPr id="9" name="Oval 8">
              <a:extLst>
                <a:ext uri="{FF2B5EF4-FFF2-40B4-BE49-F238E27FC236}">
                  <a16:creationId xmlns:a16="http://schemas.microsoft.com/office/drawing/2014/main" id="{E55240C2-A059-4CFA-ADAC-2F59E616EF13}"/>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CC82421D-A256-4C2A-691E-9F859E7B0485}"/>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32928C0D-8EAB-612F-7C08-9AAB00AEB070}"/>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2" name="Rectangle 11">
            <a:extLst>
              <a:ext uri="{FF2B5EF4-FFF2-40B4-BE49-F238E27FC236}">
                <a16:creationId xmlns:a16="http://schemas.microsoft.com/office/drawing/2014/main" id="{8C52C049-ADEA-4065-4672-8208EBE4D1EA}"/>
              </a:ext>
            </a:extLst>
          </p:cNvPr>
          <p:cNvSpPr/>
          <p:nvPr userDrawn="1"/>
        </p:nvSpPr>
        <p:spPr>
          <a:xfrm rot="16200000">
            <a:off x="10875078"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3" name="Picture 12" descr="A picture containing drawing, flower&#10;&#10;Description automatically generated">
            <a:extLst>
              <a:ext uri="{FF2B5EF4-FFF2-40B4-BE49-F238E27FC236}">
                <a16:creationId xmlns:a16="http://schemas.microsoft.com/office/drawing/2014/main" id="{3D11BF0C-CFC7-9486-D7C1-C7FA9A08F49A}"/>
              </a:ext>
            </a:extLst>
          </p:cNvPr>
          <p:cNvPicPr>
            <a:picLocks noChangeAspect="1"/>
          </p:cNvPicPr>
          <p:nvPr userDrawn="1"/>
        </p:nvPicPr>
        <p:blipFill>
          <a:blip r:embed="rId3">
            <a:alphaModFix amt="56000"/>
            <a:lum bright="70000" contrast="-70000"/>
            <a:extLst>
              <a:ext uri="{BEBA8EAE-BF5A-486C-A8C5-ECC9F3942E4B}">
                <a14:imgProps xmlns:a14="http://schemas.microsoft.com/office/drawing/2010/main">
                  <a14:imgLayer r:embed="rId4">
                    <a14:imgEffect>
                      <a14:brightnessContrast bright="-59000"/>
                    </a14:imgEffect>
                  </a14:imgLayer>
                </a14:imgProps>
              </a:ext>
              <a:ext uri="{28A0092B-C50C-407E-A947-70E740481C1C}">
                <a14:useLocalDpi xmlns:a14="http://schemas.microsoft.com/office/drawing/2010/main" val="0"/>
              </a:ext>
            </a:extLst>
          </a:blip>
          <a:stretch>
            <a:fillRect/>
          </a:stretch>
        </p:blipFill>
        <p:spPr>
          <a:xfrm>
            <a:off x="-2016773" y="187324"/>
            <a:ext cx="881828" cy="3975958"/>
          </a:xfrm>
          <a:prstGeom prst="rect">
            <a:avLst/>
          </a:prstGeom>
        </p:spPr>
      </p:pic>
      <p:sp>
        <p:nvSpPr>
          <p:cNvPr id="2" name="Text Placeholder 2">
            <a:extLst>
              <a:ext uri="{FF2B5EF4-FFF2-40B4-BE49-F238E27FC236}">
                <a16:creationId xmlns:a16="http://schemas.microsoft.com/office/drawing/2014/main" id="{DC4BE0E4-E293-2BFE-34AC-607F3A5725D7}"/>
              </a:ext>
            </a:extLst>
          </p:cNvPr>
          <p:cNvSpPr>
            <a:spLocks noGrp="1"/>
          </p:cNvSpPr>
          <p:nvPr>
            <p:ph type="body" sz="quarter" idx="15" hasCustomPrompt="1"/>
          </p:nvPr>
        </p:nvSpPr>
        <p:spPr>
          <a:xfrm>
            <a:off x="3619500" y="2801277"/>
            <a:ext cx="7110185" cy="1255446"/>
          </a:xfrm>
        </p:spPr>
        <p:txBody>
          <a:bodyPr anchor="b">
            <a:noAutofit/>
          </a:bodyPr>
          <a:lstStyle>
            <a:lvl1pPr marL="0" indent="0">
              <a:buNone/>
              <a:defRPr sz="4000" b="1" i="0">
                <a:solidFill>
                  <a:schemeClr val="bg1"/>
                </a:solidFill>
                <a:latin typeface="Roboto" panose="02000000000000000000" pitchFamily="2" charset="0"/>
                <a:ea typeface="Roboto" panose="02000000000000000000" pitchFamily="2" charset="0"/>
                <a:cs typeface="Roboto" panose="02000000000000000000" pitchFamily="2" charset="0"/>
              </a:defRPr>
            </a:lvl1pPr>
          </a:lstStyle>
          <a:p>
            <a:pPr lvl="0"/>
            <a:r>
              <a:rPr lang="en-US"/>
              <a:t>Section Headline Here and Second line if needed</a:t>
            </a:r>
          </a:p>
        </p:txBody>
      </p:sp>
      <p:sp>
        <p:nvSpPr>
          <p:cNvPr id="5" name="Text Placeholder 2">
            <a:extLst>
              <a:ext uri="{FF2B5EF4-FFF2-40B4-BE49-F238E27FC236}">
                <a16:creationId xmlns:a16="http://schemas.microsoft.com/office/drawing/2014/main" id="{1FEF8075-5FEC-BC74-D7FA-50A9DF1BCE83}"/>
              </a:ext>
            </a:extLst>
          </p:cNvPr>
          <p:cNvSpPr>
            <a:spLocks noGrp="1"/>
          </p:cNvSpPr>
          <p:nvPr>
            <p:ph type="body" sz="quarter" idx="17" hasCustomPrompt="1"/>
          </p:nvPr>
        </p:nvSpPr>
        <p:spPr>
          <a:xfrm>
            <a:off x="5238750" y="4324687"/>
            <a:ext cx="5164236" cy="553114"/>
          </a:xfrm>
        </p:spPr>
        <p:txBody>
          <a:bodyPr>
            <a:noAutofit/>
          </a:bodyPr>
          <a:lstStyle>
            <a:lvl1pPr marL="0" indent="0">
              <a:buNone/>
              <a:defRPr sz="2000" b="0" i="0">
                <a:solidFill>
                  <a:schemeClr val="tx1"/>
                </a:solidFill>
                <a:latin typeface="Roboto Slab Light" pitchFamily="2" charset="0"/>
                <a:ea typeface="Roboto Slab Light" pitchFamily="2" charset="0"/>
                <a:cs typeface="Roboto" panose="02000000000000000000" pitchFamily="2" charset="0"/>
              </a:defRPr>
            </a:lvl1pPr>
          </a:lstStyle>
          <a:p>
            <a:pPr lvl="0"/>
            <a:r>
              <a:rPr lang="en-US"/>
              <a:t>Presenter Name and title if needed</a:t>
            </a:r>
          </a:p>
        </p:txBody>
      </p:sp>
      <p:sp>
        <p:nvSpPr>
          <p:cNvPr id="6" name="Picture Placeholder 4">
            <a:extLst>
              <a:ext uri="{FF2B5EF4-FFF2-40B4-BE49-F238E27FC236}">
                <a16:creationId xmlns:a16="http://schemas.microsoft.com/office/drawing/2014/main" id="{EEDD3E79-8A25-FDF0-D026-4572ACD3576B}"/>
              </a:ext>
            </a:extLst>
          </p:cNvPr>
          <p:cNvSpPr>
            <a:spLocks noGrp="1"/>
          </p:cNvSpPr>
          <p:nvPr>
            <p:ph type="pic" sz="quarter" idx="18" hasCustomPrompt="1"/>
          </p:nvPr>
        </p:nvSpPr>
        <p:spPr>
          <a:xfrm>
            <a:off x="3619500" y="4324689"/>
            <a:ext cx="1390650" cy="1390650"/>
          </a:xfrm>
        </p:spPr>
        <p:txBody>
          <a:bodyPr anchor="ctr">
            <a:noAutofit/>
          </a:bodyPr>
          <a:lstStyle>
            <a:lvl1pPr algn="ctr">
              <a:defRPr sz="2000"/>
            </a:lvl1pPr>
          </a:lstStyle>
          <a:p>
            <a:r>
              <a:rPr lang="en-US"/>
              <a:t>Presenter Headshot</a:t>
            </a:r>
          </a:p>
        </p:txBody>
      </p:sp>
      <p:sp>
        <p:nvSpPr>
          <p:cNvPr id="20" name="Rectangle 19">
            <a:extLst>
              <a:ext uri="{FF2B5EF4-FFF2-40B4-BE49-F238E27FC236}">
                <a16:creationId xmlns:a16="http://schemas.microsoft.com/office/drawing/2014/main" id="{1EEBC599-659D-9F4B-D235-673D931858A7}"/>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for a section divider only. Do not use as the presentation title slide or for content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a presenter headshot and name/title if needed – not required</a:t>
            </a:r>
          </a:p>
        </p:txBody>
      </p:sp>
      <p:pic>
        <p:nvPicPr>
          <p:cNvPr id="4" name="Graphic 3">
            <a:extLst>
              <a:ext uri="{FF2B5EF4-FFF2-40B4-BE49-F238E27FC236}">
                <a16:creationId xmlns:a16="http://schemas.microsoft.com/office/drawing/2014/main" id="{4297FC54-1969-22EA-6ED2-9F76F5D5237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4625797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Slide -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4">
            <a:extLst>
              <a:ext uri="{FF2B5EF4-FFF2-40B4-BE49-F238E27FC236}">
                <a16:creationId xmlns:a16="http://schemas.microsoft.com/office/drawing/2014/main" id="{08A9C3E6-6844-82D1-D73B-B5A5C2E819C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318CD555-1AAB-21CA-8CEC-06CE8C15B3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1111490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 name="Text Placeholder 4">
            <a:extLst>
              <a:ext uri="{FF2B5EF4-FFF2-40B4-BE49-F238E27FC236}">
                <a16:creationId xmlns:a16="http://schemas.microsoft.com/office/drawing/2014/main" id="{9FF1A72A-F0FB-511E-DB90-6A5A204E175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50601"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4">
            <a:extLst>
              <a:ext uri="{FF2B5EF4-FFF2-40B4-BE49-F238E27FC236}">
                <a16:creationId xmlns:a16="http://schemas.microsoft.com/office/drawing/2014/main" id="{FC275F3E-1D06-3B91-7A05-BD01A58D5C49}"/>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6" name="Graphic 5">
            <a:extLst>
              <a:ext uri="{FF2B5EF4-FFF2-40B4-BE49-F238E27FC236}">
                <a16:creationId xmlns:a16="http://schemas.microsoft.com/office/drawing/2014/main" id="{AE3DBF4D-45F0-F5AA-FF69-8D78B29B16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Tree>
    <p:extLst>
      <p:ext uri="{BB962C8B-B14F-4D97-AF65-F5344CB8AC3E}">
        <p14:creationId xmlns:p14="http://schemas.microsoft.com/office/powerpoint/2010/main" val="34675603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lide - medium">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defRPr>
            </a:lvl3pPr>
            <a:lvl4pPr marL="1714500" indent="-342900">
              <a:lnSpc>
                <a:spcPct val="114000"/>
              </a:lnSpc>
              <a:buClr>
                <a:srgbClr val="FBDC44"/>
              </a:buClr>
              <a:buFont typeface="Arial" panose="020B0604020202020204" pitchFamily="34" charset="0"/>
              <a:buChar char="•"/>
              <a:defRPr sz="1600" b="0" i="0">
                <a:solidFill>
                  <a:schemeClr val="bg1"/>
                </a:solidFill>
              </a:defRPr>
            </a:lvl4pPr>
            <a:lvl5pPr marL="2114550" indent="-285750">
              <a:lnSpc>
                <a:spcPct val="114000"/>
              </a:lnSpc>
              <a:buClr>
                <a:srgbClr val="FBDC44"/>
              </a:buClr>
              <a:buFont typeface="Arial" panose="020B0604020202020204" pitchFamily="34" charset="0"/>
              <a:buChar char="•"/>
              <a:defRPr sz="1600" b="0" i="0">
                <a:solidFill>
                  <a:schemeClr val="bg1"/>
                </a:solidFill>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69140"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309E9681-2386-EFC2-7C9D-8DC69B90333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8099700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11377724"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21" name="Text Placeholder 4">
            <a:extLst>
              <a:ext uri="{FF2B5EF4-FFF2-40B4-BE49-F238E27FC236}">
                <a16:creationId xmlns:a16="http://schemas.microsoft.com/office/drawing/2014/main" id="{DEC2E027-FEDB-C7D9-9722-64CDAE3EB2DC}"/>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22" name="Text Placeholder 4">
            <a:extLst>
              <a:ext uri="{FF2B5EF4-FFF2-40B4-BE49-F238E27FC236}">
                <a16:creationId xmlns:a16="http://schemas.microsoft.com/office/drawing/2014/main" id="{D5BA6FF8-E513-F4B3-702F-4F3A5C5B9DE6}"/>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4" name="Graphic 3">
            <a:extLst>
              <a:ext uri="{FF2B5EF4-FFF2-40B4-BE49-F238E27FC236}">
                <a16:creationId xmlns:a16="http://schemas.microsoft.com/office/drawing/2014/main" id="{AF1DFBEA-57E9-1845-2C06-5A048E0D10B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59833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 Pub Sec - Part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C4E549-8D3F-BE4C-13B8-3BC9A6A35B66}"/>
              </a:ext>
            </a:extLst>
          </p:cNvPr>
          <p:cNvSpPr/>
          <p:nvPr userDrawn="1"/>
        </p:nvSpPr>
        <p:spPr>
          <a:xfrm>
            <a:off x="-1" y="6495393"/>
            <a:ext cx="12192001" cy="369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 name="Picture 3">
            <a:extLst>
              <a:ext uri="{FF2B5EF4-FFF2-40B4-BE49-F238E27FC236}">
                <a16:creationId xmlns:a16="http://schemas.microsoft.com/office/drawing/2014/main" id="{AAEBF7D3-0F74-83CD-7A7A-9198D5D582E8}"/>
              </a:ext>
            </a:extLst>
          </p:cNvPr>
          <p:cNvPicPr>
            <a:picLocks noChangeAspect="1"/>
          </p:cNvPicPr>
          <p:nvPr userDrawn="1"/>
        </p:nvPicPr>
        <p:blipFill rotWithShape="1">
          <a:blip r:embed="rId2">
            <a:alphaModFix amt="62000"/>
            <a:extLst>
              <a:ext uri="{BEBA8EAE-BF5A-486C-A8C5-ECC9F3942E4B}">
                <a14:imgProps xmlns:a14="http://schemas.microsoft.com/office/drawing/2010/main">
                  <a14:imgLayer r:embed="rId3">
                    <a14:imgEffect>
                      <a14:colorTemperature colorTemp="6063"/>
                    </a14:imgEffect>
                    <a14:imgEffect>
                      <a14:saturation sat="282000"/>
                    </a14:imgEffect>
                    <a14:imgEffect>
                      <a14:brightnessContrast bright="-42000"/>
                    </a14:imgEffect>
                  </a14:imgLayer>
                </a14:imgProps>
              </a:ext>
              <a:ext uri="{28A0092B-C50C-407E-A947-70E740481C1C}">
                <a14:useLocalDpi xmlns:a14="http://schemas.microsoft.com/office/drawing/2010/main" val="0"/>
              </a:ext>
            </a:extLst>
          </a:blip>
          <a:srcRect l="84655" t="383" r="1457"/>
          <a:stretch/>
        </p:blipFill>
        <p:spPr>
          <a:xfrm flipH="1" flipV="1">
            <a:off x="-2" y="-12202"/>
            <a:ext cx="1280185" cy="6877430"/>
          </a:xfrm>
          <a:prstGeom prst="rect">
            <a:avLst/>
          </a:prstGeom>
        </p:spPr>
      </p:pic>
      <p:sp>
        <p:nvSpPr>
          <p:cNvPr id="5" name="Rectangle 4">
            <a:extLst>
              <a:ext uri="{FF2B5EF4-FFF2-40B4-BE49-F238E27FC236}">
                <a16:creationId xmlns:a16="http://schemas.microsoft.com/office/drawing/2014/main" id="{DA43A549-A235-290C-D277-BE3AA90CF58C}"/>
              </a:ext>
            </a:extLst>
          </p:cNvPr>
          <p:cNvSpPr/>
          <p:nvPr userDrawn="1"/>
        </p:nvSpPr>
        <p:spPr>
          <a:xfrm>
            <a:off x="1" y="707375"/>
            <a:ext cx="5089912" cy="1800298"/>
          </a:xfrm>
          <a:prstGeom prst="rect">
            <a:avLst/>
          </a:prstGeom>
          <a:solidFill>
            <a:srgbClr val="FF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accent6"/>
              </a:solidFill>
              <a:latin typeface="Roboto" panose="02000000000000000000" pitchFamily="2" charset="0"/>
            </a:endParaRPr>
          </a:p>
        </p:txBody>
      </p:sp>
      <p:grpSp>
        <p:nvGrpSpPr>
          <p:cNvPr id="2" name="Group 1">
            <a:extLst>
              <a:ext uri="{FF2B5EF4-FFF2-40B4-BE49-F238E27FC236}">
                <a16:creationId xmlns:a16="http://schemas.microsoft.com/office/drawing/2014/main" id="{71748EBA-EB75-D94F-BA84-914EF511C9F7}"/>
              </a:ext>
            </a:extLst>
          </p:cNvPr>
          <p:cNvGrpSpPr/>
          <p:nvPr userDrawn="1"/>
        </p:nvGrpSpPr>
        <p:grpSpPr>
          <a:xfrm>
            <a:off x="8569622" y="143037"/>
            <a:ext cx="513977" cy="88575"/>
            <a:chOff x="7131875" y="280955"/>
            <a:chExt cx="513977" cy="88575"/>
          </a:xfrm>
          <a:solidFill>
            <a:srgbClr val="FBE04B"/>
          </a:solidFill>
        </p:grpSpPr>
        <p:sp>
          <p:nvSpPr>
            <p:cNvPr id="6" name="Oval 5">
              <a:extLst>
                <a:ext uri="{FF2B5EF4-FFF2-40B4-BE49-F238E27FC236}">
                  <a16:creationId xmlns:a16="http://schemas.microsoft.com/office/drawing/2014/main" id="{2BC9DA82-C60A-4944-A60F-2802144E42D6}"/>
                </a:ext>
              </a:extLst>
            </p:cNvPr>
            <p:cNvSpPr/>
            <p:nvPr userDrawn="1"/>
          </p:nvSpPr>
          <p:spPr>
            <a:xfrm>
              <a:off x="7131875"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6" name="Oval 25">
              <a:extLst>
                <a:ext uri="{FF2B5EF4-FFF2-40B4-BE49-F238E27FC236}">
                  <a16:creationId xmlns:a16="http://schemas.microsoft.com/office/drawing/2014/main" id="{48398BF0-A3E5-9E47-9356-1F6B5CD58C7B}"/>
                </a:ext>
              </a:extLst>
            </p:cNvPr>
            <p:cNvSpPr/>
            <p:nvPr userDrawn="1"/>
          </p:nvSpPr>
          <p:spPr>
            <a:xfrm>
              <a:off x="7343506"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74CA714B-E75F-0D4A-94A8-831C6EF2B6C4}"/>
                </a:ext>
              </a:extLst>
            </p:cNvPr>
            <p:cNvSpPr/>
            <p:nvPr userDrawn="1"/>
          </p:nvSpPr>
          <p:spPr>
            <a:xfrm>
              <a:off x="7555137" y="280955"/>
              <a:ext cx="90715" cy="885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18" name="Rectangle 17">
            <a:extLst>
              <a:ext uri="{FF2B5EF4-FFF2-40B4-BE49-F238E27FC236}">
                <a16:creationId xmlns:a16="http://schemas.microsoft.com/office/drawing/2014/main" id="{FB53C2AC-8217-9B49-9A41-C44B8328C496}"/>
              </a:ext>
            </a:extLst>
          </p:cNvPr>
          <p:cNvSpPr/>
          <p:nvPr/>
        </p:nvSpPr>
        <p:spPr>
          <a:xfrm rot="16200000">
            <a:off x="9651220" y="-370622"/>
            <a:ext cx="374088" cy="11158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99" name="Group 98">
            <a:extLst>
              <a:ext uri="{FF2B5EF4-FFF2-40B4-BE49-F238E27FC236}">
                <a16:creationId xmlns:a16="http://schemas.microsoft.com/office/drawing/2014/main" id="{6DF6A027-D21F-984C-AD17-9B25632258B0}"/>
              </a:ext>
            </a:extLst>
          </p:cNvPr>
          <p:cNvGrpSpPr/>
          <p:nvPr userDrawn="1"/>
        </p:nvGrpSpPr>
        <p:grpSpPr>
          <a:xfrm>
            <a:off x="166759" y="33955"/>
            <a:ext cx="77833" cy="2222288"/>
            <a:chOff x="7620948" y="3504564"/>
            <a:chExt cx="102737" cy="2222288"/>
          </a:xfrm>
        </p:grpSpPr>
        <p:cxnSp>
          <p:nvCxnSpPr>
            <p:cNvPr id="59" name="Straight Connector 58">
              <a:extLst>
                <a:ext uri="{FF2B5EF4-FFF2-40B4-BE49-F238E27FC236}">
                  <a16:creationId xmlns:a16="http://schemas.microsoft.com/office/drawing/2014/main" id="{AF6D44FE-4817-8244-A311-D39F34615CC4}"/>
                </a:ext>
              </a:extLst>
            </p:cNvPr>
            <p:cNvCxnSpPr>
              <a:cxnSpLocks/>
            </p:cNvCxnSpPr>
            <p:nvPr userDrawn="1"/>
          </p:nvCxnSpPr>
          <p:spPr>
            <a:xfrm>
              <a:off x="7620948" y="458203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E1ECA9D-F7AF-464E-9435-8199CB042EC3}"/>
                </a:ext>
              </a:extLst>
            </p:cNvPr>
            <p:cNvCxnSpPr>
              <a:cxnSpLocks/>
            </p:cNvCxnSpPr>
            <p:nvPr userDrawn="1"/>
          </p:nvCxnSpPr>
          <p:spPr>
            <a:xfrm>
              <a:off x="7620948" y="464937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D642B9-932D-D743-87CF-3EE47051C2E9}"/>
                </a:ext>
              </a:extLst>
            </p:cNvPr>
            <p:cNvCxnSpPr>
              <a:cxnSpLocks/>
            </p:cNvCxnSpPr>
            <p:nvPr userDrawn="1"/>
          </p:nvCxnSpPr>
          <p:spPr>
            <a:xfrm>
              <a:off x="7620948" y="471672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5564AF-01DE-5641-A237-B2BEE874F450}"/>
                </a:ext>
              </a:extLst>
            </p:cNvPr>
            <p:cNvCxnSpPr>
              <a:cxnSpLocks/>
            </p:cNvCxnSpPr>
            <p:nvPr userDrawn="1"/>
          </p:nvCxnSpPr>
          <p:spPr>
            <a:xfrm>
              <a:off x="7620948" y="478406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B17FC-AA01-F54F-B5CC-20B1DCB50C65}"/>
                </a:ext>
              </a:extLst>
            </p:cNvPr>
            <p:cNvCxnSpPr>
              <a:cxnSpLocks/>
            </p:cNvCxnSpPr>
            <p:nvPr userDrawn="1"/>
          </p:nvCxnSpPr>
          <p:spPr>
            <a:xfrm>
              <a:off x="7620948" y="485140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4D43A3-0B2E-9A40-906B-DF7318428473}"/>
                </a:ext>
              </a:extLst>
            </p:cNvPr>
            <p:cNvCxnSpPr>
              <a:cxnSpLocks/>
            </p:cNvCxnSpPr>
            <p:nvPr userDrawn="1"/>
          </p:nvCxnSpPr>
          <p:spPr>
            <a:xfrm>
              <a:off x="7620948" y="491874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A70A1E1-7460-4947-98AE-D758433806AD}"/>
                </a:ext>
              </a:extLst>
            </p:cNvPr>
            <p:cNvCxnSpPr>
              <a:cxnSpLocks/>
            </p:cNvCxnSpPr>
            <p:nvPr userDrawn="1"/>
          </p:nvCxnSpPr>
          <p:spPr>
            <a:xfrm>
              <a:off x="7620948" y="498608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3316757-F697-3848-BA99-B9371632053E}"/>
                </a:ext>
              </a:extLst>
            </p:cNvPr>
            <p:cNvCxnSpPr>
              <a:cxnSpLocks/>
            </p:cNvCxnSpPr>
            <p:nvPr userDrawn="1"/>
          </p:nvCxnSpPr>
          <p:spPr>
            <a:xfrm>
              <a:off x="7620948" y="505343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3DD8709-DAE6-E44A-B4ED-5270A6BE3F2A}"/>
                </a:ext>
              </a:extLst>
            </p:cNvPr>
            <p:cNvCxnSpPr>
              <a:cxnSpLocks/>
            </p:cNvCxnSpPr>
            <p:nvPr userDrawn="1"/>
          </p:nvCxnSpPr>
          <p:spPr>
            <a:xfrm>
              <a:off x="7620948" y="512077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9F1E6C-09E8-A146-BBCB-C6424F8DA156}"/>
                </a:ext>
              </a:extLst>
            </p:cNvPr>
            <p:cNvCxnSpPr>
              <a:cxnSpLocks/>
            </p:cNvCxnSpPr>
            <p:nvPr userDrawn="1"/>
          </p:nvCxnSpPr>
          <p:spPr>
            <a:xfrm>
              <a:off x="7620948" y="518811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F9C77A2-C4BE-1542-944F-806503199B4C}"/>
                </a:ext>
              </a:extLst>
            </p:cNvPr>
            <p:cNvCxnSpPr>
              <a:cxnSpLocks/>
            </p:cNvCxnSpPr>
            <p:nvPr userDrawn="1"/>
          </p:nvCxnSpPr>
          <p:spPr>
            <a:xfrm>
              <a:off x="7620948" y="525545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AC03E-7835-A74E-8B9D-88B00E58DFDD}"/>
                </a:ext>
              </a:extLst>
            </p:cNvPr>
            <p:cNvCxnSpPr>
              <a:cxnSpLocks/>
            </p:cNvCxnSpPr>
            <p:nvPr userDrawn="1"/>
          </p:nvCxnSpPr>
          <p:spPr>
            <a:xfrm>
              <a:off x="7620948" y="532279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9C67F5-6141-6640-99E2-2B10521AD5CF}"/>
                </a:ext>
              </a:extLst>
            </p:cNvPr>
            <p:cNvCxnSpPr>
              <a:cxnSpLocks/>
            </p:cNvCxnSpPr>
            <p:nvPr userDrawn="1"/>
          </p:nvCxnSpPr>
          <p:spPr>
            <a:xfrm>
              <a:off x="7620948" y="539014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0C1AC6-50BD-CE4A-88CE-87AAB2753B0E}"/>
                </a:ext>
              </a:extLst>
            </p:cNvPr>
            <p:cNvCxnSpPr>
              <a:cxnSpLocks/>
            </p:cNvCxnSpPr>
            <p:nvPr userDrawn="1"/>
          </p:nvCxnSpPr>
          <p:spPr>
            <a:xfrm>
              <a:off x="7620948" y="545748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383DF8-DFFD-C94C-8FCA-D3F7E1848ACF}"/>
                </a:ext>
              </a:extLst>
            </p:cNvPr>
            <p:cNvCxnSpPr>
              <a:cxnSpLocks/>
            </p:cNvCxnSpPr>
            <p:nvPr userDrawn="1"/>
          </p:nvCxnSpPr>
          <p:spPr>
            <a:xfrm>
              <a:off x="7620948" y="552482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4C0196-1352-AD4C-973A-70922E9BAC36}"/>
                </a:ext>
              </a:extLst>
            </p:cNvPr>
            <p:cNvCxnSpPr>
              <a:cxnSpLocks/>
            </p:cNvCxnSpPr>
            <p:nvPr userDrawn="1"/>
          </p:nvCxnSpPr>
          <p:spPr>
            <a:xfrm>
              <a:off x="7620948" y="559216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AD4061-2D96-F34F-AF10-2C1DE8F4E1AB}"/>
                </a:ext>
              </a:extLst>
            </p:cNvPr>
            <p:cNvCxnSpPr>
              <a:cxnSpLocks/>
            </p:cNvCxnSpPr>
            <p:nvPr userDrawn="1"/>
          </p:nvCxnSpPr>
          <p:spPr>
            <a:xfrm>
              <a:off x="7620948" y="565950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99114F-B4AC-084A-B5AE-F0E7155FE4E3}"/>
                </a:ext>
              </a:extLst>
            </p:cNvPr>
            <p:cNvCxnSpPr>
              <a:cxnSpLocks/>
            </p:cNvCxnSpPr>
            <p:nvPr userDrawn="1"/>
          </p:nvCxnSpPr>
          <p:spPr>
            <a:xfrm>
              <a:off x="7620948" y="57268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2FA6C9D-8A1B-7945-BE84-8B912C106F31}"/>
                </a:ext>
              </a:extLst>
            </p:cNvPr>
            <p:cNvCxnSpPr>
              <a:cxnSpLocks/>
            </p:cNvCxnSpPr>
            <p:nvPr userDrawn="1"/>
          </p:nvCxnSpPr>
          <p:spPr>
            <a:xfrm>
              <a:off x="7620948" y="350456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21B67F4-E234-C64A-AAE4-751844F3D903}"/>
                </a:ext>
              </a:extLst>
            </p:cNvPr>
            <p:cNvCxnSpPr>
              <a:cxnSpLocks/>
            </p:cNvCxnSpPr>
            <p:nvPr userDrawn="1"/>
          </p:nvCxnSpPr>
          <p:spPr>
            <a:xfrm>
              <a:off x="7620948" y="357190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FAD538F-2386-E743-9EF3-7606DA5C09CC}"/>
                </a:ext>
              </a:extLst>
            </p:cNvPr>
            <p:cNvCxnSpPr>
              <a:cxnSpLocks/>
            </p:cNvCxnSpPr>
            <p:nvPr userDrawn="1"/>
          </p:nvCxnSpPr>
          <p:spPr>
            <a:xfrm>
              <a:off x="7620948" y="363924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C33E52-0510-E643-B5BF-3F326FF5E730}"/>
                </a:ext>
              </a:extLst>
            </p:cNvPr>
            <p:cNvCxnSpPr>
              <a:cxnSpLocks/>
            </p:cNvCxnSpPr>
            <p:nvPr userDrawn="1"/>
          </p:nvCxnSpPr>
          <p:spPr>
            <a:xfrm>
              <a:off x="7620948" y="370659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923B9F8-6E51-7944-B487-B281A5ACE217}"/>
                </a:ext>
              </a:extLst>
            </p:cNvPr>
            <p:cNvCxnSpPr>
              <a:cxnSpLocks/>
            </p:cNvCxnSpPr>
            <p:nvPr userDrawn="1"/>
          </p:nvCxnSpPr>
          <p:spPr>
            <a:xfrm>
              <a:off x="7620948" y="377393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B8F9B4-D191-CD43-AB3A-21DBC2FA4469}"/>
                </a:ext>
              </a:extLst>
            </p:cNvPr>
            <p:cNvCxnSpPr>
              <a:cxnSpLocks/>
            </p:cNvCxnSpPr>
            <p:nvPr userDrawn="1"/>
          </p:nvCxnSpPr>
          <p:spPr>
            <a:xfrm>
              <a:off x="7620948" y="384127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F96F03-D30C-1545-B1C0-D313A80F1A58}"/>
                </a:ext>
              </a:extLst>
            </p:cNvPr>
            <p:cNvCxnSpPr>
              <a:cxnSpLocks/>
            </p:cNvCxnSpPr>
            <p:nvPr userDrawn="1"/>
          </p:nvCxnSpPr>
          <p:spPr>
            <a:xfrm>
              <a:off x="7620948" y="390861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CBB1EA0-A6D6-7A48-B297-58259F96F783}"/>
                </a:ext>
              </a:extLst>
            </p:cNvPr>
            <p:cNvCxnSpPr>
              <a:cxnSpLocks/>
            </p:cNvCxnSpPr>
            <p:nvPr userDrawn="1"/>
          </p:nvCxnSpPr>
          <p:spPr>
            <a:xfrm>
              <a:off x="7620948" y="397595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0C9A40-78EF-FC4E-8BAF-71BDA3B11C48}"/>
                </a:ext>
              </a:extLst>
            </p:cNvPr>
            <p:cNvCxnSpPr>
              <a:cxnSpLocks/>
            </p:cNvCxnSpPr>
            <p:nvPr userDrawn="1"/>
          </p:nvCxnSpPr>
          <p:spPr>
            <a:xfrm>
              <a:off x="7620948" y="404330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A2C3729-5EB9-BF4C-B9BB-05D4AEDE4BC4}"/>
                </a:ext>
              </a:extLst>
            </p:cNvPr>
            <p:cNvCxnSpPr>
              <a:cxnSpLocks/>
            </p:cNvCxnSpPr>
            <p:nvPr userDrawn="1"/>
          </p:nvCxnSpPr>
          <p:spPr>
            <a:xfrm>
              <a:off x="7620948" y="411064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ECEE21-FF24-5446-B19C-77F95A3888E2}"/>
                </a:ext>
              </a:extLst>
            </p:cNvPr>
            <p:cNvCxnSpPr>
              <a:cxnSpLocks/>
            </p:cNvCxnSpPr>
            <p:nvPr userDrawn="1"/>
          </p:nvCxnSpPr>
          <p:spPr>
            <a:xfrm>
              <a:off x="7620948" y="417798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5A6D7E-64AD-5B40-A322-50F5F67A4BBB}"/>
                </a:ext>
              </a:extLst>
            </p:cNvPr>
            <p:cNvCxnSpPr>
              <a:cxnSpLocks/>
            </p:cNvCxnSpPr>
            <p:nvPr userDrawn="1"/>
          </p:nvCxnSpPr>
          <p:spPr>
            <a:xfrm>
              <a:off x="7620948" y="4245326"/>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E4781A-2569-5244-9500-49D51CB7F19D}"/>
                </a:ext>
              </a:extLst>
            </p:cNvPr>
            <p:cNvCxnSpPr>
              <a:cxnSpLocks/>
            </p:cNvCxnSpPr>
            <p:nvPr userDrawn="1"/>
          </p:nvCxnSpPr>
          <p:spPr>
            <a:xfrm>
              <a:off x="7620948" y="4312668"/>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2ECD58A-0824-0C4F-B2DB-F11C17706566}"/>
                </a:ext>
              </a:extLst>
            </p:cNvPr>
            <p:cNvCxnSpPr>
              <a:cxnSpLocks/>
            </p:cNvCxnSpPr>
            <p:nvPr userDrawn="1"/>
          </p:nvCxnSpPr>
          <p:spPr>
            <a:xfrm>
              <a:off x="7620948" y="4380010"/>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71B340A-AAEB-4D42-8D55-ADEE344D1D80}"/>
                </a:ext>
              </a:extLst>
            </p:cNvPr>
            <p:cNvCxnSpPr>
              <a:cxnSpLocks/>
            </p:cNvCxnSpPr>
            <p:nvPr userDrawn="1"/>
          </p:nvCxnSpPr>
          <p:spPr>
            <a:xfrm>
              <a:off x="7620948" y="4447352"/>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80089-550B-0F4B-89DE-C783D98A154E}"/>
                </a:ext>
              </a:extLst>
            </p:cNvPr>
            <p:cNvCxnSpPr>
              <a:cxnSpLocks/>
            </p:cNvCxnSpPr>
            <p:nvPr userDrawn="1"/>
          </p:nvCxnSpPr>
          <p:spPr>
            <a:xfrm>
              <a:off x="7620948" y="4514694"/>
              <a:ext cx="102737" cy="0"/>
            </a:xfrm>
            <a:prstGeom prst="line">
              <a:avLst/>
            </a:prstGeom>
            <a:ln w="25400" cmpd="sng">
              <a:solidFill>
                <a:srgbClr val="444444"/>
              </a:solidFill>
              <a:prstDash val="soli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0468C654-DA12-3E79-386C-478243F57484}"/>
              </a:ext>
            </a:extLst>
          </p:cNvPr>
          <p:cNvSpPr/>
          <p:nvPr userDrawn="1"/>
        </p:nvSpPr>
        <p:spPr>
          <a:xfrm rot="16200000">
            <a:off x="11351465" y="-200504"/>
            <a:ext cx="639753" cy="10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102" name="Picture 101" descr="A picture containing drawing, flower&#10;&#10;Description automatically generated">
            <a:extLst>
              <a:ext uri="{FF2B5EF4-FFF2-40B4-BE49-F238E27FC236}">
                <a16:creationId xmlns:a16="http://schemas.microsoft.com/office/drawing/2014/main" id="{C2628C81-ACEA-5E4A-9D55-1C8F3EF873FF}"/>
              </a:ext>
            </a:extLst>
          </p:cNvPr>
          <p:cNvPicPr>
            <a:picLocks noChangeAspect="1"/>
          </p:cNvPicPr>
          <p:nvPr userDrawn="1"/>
        </p:nvPicPr>
        <p:blipFill>
          <a:blip r:embed="rId4">
            <a:alphaModFix amt="28000"/>
            <a:extLst>
              <a:ext uri="{BEBA8EAE-BF5A-486C-A8C5-ECC9F3942E4B}">
                <a14:imgProps xmlns:a14="http://schemas.microsoft.com/office/drawing/2010/main">
                  <a14:imgLayer r:embed="rId5">
                    <a14:imgEffect>
                      <a14:brightnessContrast bright="-59000"/>
                    </a14:imgEffect>
                  </a14:imgLayer>
                </a14:imgProps>
              </a:ext>
              <a:ext uri="{28A0092B-C50C-407E-A947-70E740481C1C}">
                <a14:useLocalDpi xmlns:a14="http://schemas.microsoft.com/office/drawing/2010/main" val="0"/>
              </a:ext>
            </a:extLst>
          </a:blip>
          <a:stretch>
            <a:fillRect/>
          </a:stretch>
        </p:blipFill>
        <p:spPr>
          <a:xfrm>
            <a:off x="10869338" y="159614"/>
            <a:ext cx="881828" cy="3975958"/>
          </a:xfrm>
          <a:prstGeom prst="rect">
            <a:avLst/>
          </a:prstGeom>
        </p:spPr>
      </p:pic>
      <p:sp>
        <p:nvSpPr>
          <p:cNvPr id="8" name="Rectangle 7">
            <a:extLst>
              <a:ext uri="{FF2B5EF4-FFF2-40B4-BE49-F238E27FC236}">
                <a16:creationId xmlns:a16="http://schemas.microsoft.com/office/drawing/2014/main" id="{0825D667-2F43-71E2-07C2-91B595ED0937}"/>
              </a:ext>
            </a:extLst>
          </p:cNvPr>
          <p:cNvSpPr/>
          <p:nvPr userDrawn="1"/>
        </p:nvSpPr>
        <p:spPr>
          <a:xfrm rot="16200000">
            <a:off x="10852700" y="5493713"/>
            <a:ext cx="639753" cy="2038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Picture Placeholder 66">
            <a:extLst>
              <a:ext uri="{FF2B5EF4-FFF2-40B4-BE49-F238E27FC236}">
                <a16:creationId xmlns:a16="http://schemas.microsoft.com/office/drawing/2014/main" id="{448596C1-4486-F384-5F7C-31CB6C895D25}"/>
              </a:ext>
            </a:extLst>
          </p:cNvPr>
          <p:cNvSpPr>
            <a:spLocks noGrp="1"/>
          </p:cNvSpPr>
          <p:nvPr>
            <p:ph type="pic" sz="quarter" idx="15" hasCustomPrompt="1"/>
          </p:nvPr>
        </p:nvSpPr>
        <p:spPr>
          <a:xfrm>
            <a:off x="5576412" y="1102921"/>
            <a:ext cx="3802062" cy="814387"/>
          </a:xfrm>
        </p:spPr>
        <p:txBody>
          <a:bodyPr anchor="ctr"/>
          <a:lstStyle>
            <a:lvl1pPr algn="ctr">
              <a:defRPr>
                <a:solidFill>
                  <a:schemeClr val="bg1">
                    <a:lumMod val="85000"/>
                  </a:schemeClr>
                </a:solidFill>
              </a:defRPr>
            </a:lvl1pPr>
          </a:lstStyle>
          <a:p>
            <a:r>
              <a:rPr lang="en-US"/>
              <a:t>Your Logo Here</a:t>
            </a:r>
          </a:p>
        </p:txBody>
      </p:sp>
      <p:sp>
        <p:nvSpPr>
          <p:cNvPr id="11" name="Text Placeholder 68">
            <a:extLst>
              <a:ext uri="{FF2B5EF4-FFF2-40B4-BE49-F238E27FC236}">
                <a16:creationId xmlns:a16="http://schemas.microsoft.com/office/drawing/2014/main" id="{24339CCD-6767-7D6B-B609-278707DCBB0D}"/>
              </a:ext>
            </a:extLst>
          </p:cNvPr>
          <p:cNvSpPr>
            <a:spLocks noGrp="1"/>
          </p:cNvSpPr>
          <p:nvPr>
            <p:ph type="body" sz="quarter" idx="16" hasCustomPrompt="1"/>
          </p:nvPr>
        </p:nvSpPr>
        <p:spPr>
          <a:xfrm>
            <a:off x="5576412" y="1917308"/>
            <a:ext cx="3802062" cy="257175"/>
          </a:xfrm>
        </p:spPr>
        <p:txBody>
          <a:bodyPr/>
          <a:lstStyle>
            <a:lvl1pPr algn="ctr">
              <a:defRPr sz="1100" spc="50" baseline="0">
                <a:solidFill>
                  <a:schemeClr val="bg1">
                    <a:lumMod val="75000"/>
                  </a:schemeClr>
                </a:solidFill>
              </a:defRPr>
            </a:lvl1pPr>
            <a:lvl2pPr>
              <a:defRPr sz="800">
                <a:solidFill>
                  <a:schemeClr val="accent5"/>
                </a:solidFill>
              </a:defRPr>
            </a:lvl2pPr>
            <a:lvl3pPr>
              <a:defRPr sz="800">
                <a:solidFill>
                  <a:schemeClr val="accent5"/>
                </a:solidFill>
              </a:defRPr>
            </a:lvl3pPr>
            <a:lvl4pPr>
              <a:defRPr sz="800">
                <a:solidFill>
                  <a:schemeClr val="accent5"/>
                </a:solidFill>
              </a:defRPr>
            </a:lvl4pPr>
            <a:lvl5pPr>
              <a:defRPr sz="800">
                <a:solidFill>
                  <a:schemeClr val="accent5"/>
                </a:solidFill>
              </a:defRPr>
            </a:lvl5pPr>
          </a:lstStyle>
          <a:p>
            <a:pPr lvl="0"/>
            <a:r>
              <a:rPr lang="en-US"/>
              <a:t>A SOLARWINDS PARTNER</a:t>
            </a:r>
          </a:p>
        </p:txBody>
      </p:sp>
      <p:sp>
        <p:nvSpPr>
          <p:cNvPr id="15" name="Text Placeholder 2">
            <a:extLst>
              <a:ext uri="{FF2B5EF4-FFF2-40B4-BE49-F238E27FC236}">
                <a16:creationId xmlns:a16="http://schemas.microsoft.com/office/drawing/2014/main" id="{B48DF02C-1C03-C499-50A5-15F10318F8D5}"/>
              </a:ext>
            </a:extLst>
          </p:cNvPr>
          <p:cNvSpPr>
            <a:spLocks noGrp="1"/>
          </p:cNvSpPr>
          <p:nvPr>
            <p:ph type="body" sz="quarter" idx="17" hasCustomPrompt="1"/>
          </p:nvPr>
        </p:nvSpPr>
        <p:spPr>
          <a:xfrm>
            <a:off x="1828800" y="3709538"/>
            <a:ext cx="8491921" cy="556661"/>
          </a:xfrm>
        </p:spPr>
        <p:txBody>
          <a:bodyPr>
            <a:noAutofit/>
          </a:bodyPr>
          <a:lstStyle>
            <a:lvl1pPr marL="0" indent="0">
              <a:buNone/>
              <a:defRPr sz="4000" b="1" i="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lvl="0"/>
            <a:r>
              <a:rPr lang="en-US"/>
              <a:t>Title Header Here</a:t>
            </a:r>
          </a:p>
        </p:txBody>
      </p:sp>
      <p:sp>
        <p:nvSpPr>
          <p:cNvPr id="16" name="Text Placeholder 2">
            <a:extLst>
              <a:ext uri="{FF2B5EF4-FFF2-40B4-BE49-F238E27FC236}">
                <a16:creationId xmlns:a16="http://schemas.microsoft.com/office/drawing/2014/main" id="{3EF5B839-A098-5D3D-C981-016C9B611457}"/>
              </a:ext>
            </a:extLst>
          </p:cNvPr>
          <p:cNvSpPr>
            <a:spLocks noGrp="1"/>
          </p:cNvSpPr>
          <p:nvPr>
            <p:ph type="body" sz="quarter" idx="18" hasCustomPrompt="1"/>
          </p:nvPr>
        </p:nvSpPr>
        <p:spPr>
          <a:xfrm>
            <a:off x="1828800" y="4297680"/>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Subhead Copy Here</a:t>
            </a:r>
          </a:p>
        </p:txBody>
      </p:sp>
      <p:sp>
        <p:nvSpPr>
          <p:cNvPr id="17" name="Text Placeholder 2">
            <a:extLst>
              <a:ext uri="{FF2B5EF4-FFF2-40B4-BE49-F238E27FC236}">
                <a16:creationId xmlns:a16="http://schemas.microsoft.com/office/drawing/2014/main" id="{091A9DA8-C525-1CE4-C0B4-B6EF9331767F}"/>
              </a:ext>
            </a:extLst>
          </p:cNvPr>
          <p:cNvSpPr>
            <a:spLocks noGrp="1"/>
          </p:cNvSpPr>
          <p:nvPr>
            <p:ph type="body" sz="quarter" idx="19" hasCustomPrompt="1"/>
          </p:nvPr>
        </p:nvSpPr>
        <p:spPr>
          <a:xfrm>
            <a:off x="1828800" y="5007364"/>
            <a:ext cx="8491921" cy="556661"/>
          </a:xfrm>
        </p:spPr>
        <p:txBody>
          <a:bodyPr>
            <a:normAutofit/>
          </a:bodyPr>
          <a:lstStyle>
            <a:lvl1pPr marL="0" indent="0">
              <a:buNone/>
              <a:defRPr sz="2000" b="0" i="0">
                <a:solidFill>
                  <a:schemeClr val="tx2"/>
                </a:solidFill>
                <a:latin typeface="Roboto Slab Light" pitchFamily="2" charset="0"/>
                <a:ea typeface="Roboto Slab Light" pitchFamily="2" charset="0"/>
                <a:cs typeface="Roboto" panose="02000000000000000000" pitchFamily="2" charset="0"/>
              </a:defRPr>
            </a:lvl1pPr>
          </a:lstStyle>
          <a:p>
            <a:pPr lvl="0"/>
            <a:r>
              <a:rPr lang="en-US"/>
              <a:t>Presenter Name or Date if needed</a:t>
            </a:r>
          </a:p>
        </p:txBody>
      </p:sp>
      <p:sp>
        <p:nvSpPr>
          <p:cNvPr id="3" name="Rectangle 2">
            <a:extLst>
              <a:ext uri="{FF2B5EF4-FFF2-40B4-BE49-F238E27FC236}">
                <a16:creationId xmlns:a16="http://schemas.microsoft.com/office/drawing/2014/main" id="{18C38124-6501-622B-7C96-9BE42FFB8B98}"/>
              </a:ext>
            </a:extLst>
          </p:cNvPr>
          <p:cNvSpPr/>
          <p:nvPr userDrawn="1"/>
        </p:nvSpPr>
        <p:spPr>
          <a:xfrm>
            <a:off x="12678499" y="688"/>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this slide if a partner is giving a SolarWinds presentation or if you are presenting jointly with another organization.</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using a </a:t>
            </a:r>
            <a:r>
              <a:rPr lang="en-US" sz="2000" b="0" err="1">
                <a:solidFill>
                  <a:schemeClr val="tx1"/>
                </a:solidFill>
                <a:latin typeface="Roboto" panose="02000000000000000000" pitchFamily="2" charset="0"/>
                <a:ea typeface="Roboto" panose="02000000000000000000" pitchFamily="2" charset="0"/>
                <a:cs typeface="Roboto" panose="02000000000000000000" pitchFamily="2" charset="0"/>
              </a:rPr>
              <a:t>slido</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 code, put it in the lower right-hand corner</a:t>
            </a:r>
          </a:p>
        </p:txBody>
      </p:sp>
      <p:sp>
        <p:nvSpPr>
          <p:cNvPr id="13" name="Picture Placeholder 11">
            <a:extLst>
              <a:ext uri="{FF2B5EF4-FFF2-40B4-BE49-F238E27FC236}">
                <a16:creationId xmlns:a16="http://schemas.microsoft.com/office/drawing/2014/main" id="{D5D408BD-1A9E-ACA9-D985-6EFB1CEF9706}"/>
              </a:ext>
            </a:extLst>
          </p:cNvPr>
          <p:cNvSpPr>
            <a:spLocks noGrp="1"/>
          </p:cNvSpPr>
          <p:nvPr>
            <p:ph type="pic" sz="quarter" idx="21" hasCustomPrompt="1"/>
          </p:nvPr>
        </p:nvSpPr>
        <p:spPr>
          <a:xfrm>
            <a:off x="10103163" y="4800340"/>
            <a:ext cx="1800225" cy="1800225"/>
          </a:xfrm>
        </p:spPr>
        <p:txBody>
          <a:bodyPr anchor="ctr"/>
          <a:lstStyle>
            <a:lvl1pPr algn="ctr">
              <a:defRPr/>
            </a:lvl1pPr>
          </a:lstStyle>
          <a:p>
            <a:r>
              <a:rPr lang="en-US" err="1"/>
              <a:t>Slido</a:t>
            </a:r>
            <a:r>
              <a:rPr lang="en-US"/>
              <a:t> code if needed</a:t>
            </a:r>
          </a:p>
        </p:txBody>
      </p:sp>
      <p:pic>
        <p:nvPicPr>
          <p:cNvPr id="12" name="Picture 6">
            <a:extLst>
              <a:ext uri="{FF2B5EF4-FFF2-40B4-BE49-F238E27FC236}">
                <a16:creationId xmlns:a16="http://schemas.microsoft.com/office/drawing/2014/main" id="{4025CAF5-E4B7-39A7-144D-71823F1BFC62}"/>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846197" y="1248128"/>
            <a:ext cx="3219515" cy="643903"/>
          </a:xfrm>
          <a:prstGeom prst="rect">
            <a:avLst/>
          </a:prstGeom>
        </p:spPr>
      </p:pic>
    </p:spTree>
    <p:extLst>
      <p:ext uri="{BB962C8B-B14F-4D97-AF65-F5344CB8AC3E}">
        <p14:creationId xmlns:p14="http://schemas.microsoft.com/office/powerpoint/2010/main" val="2051960825"/>
      </p:ext>
    </p:extLst>
  </p:cSld>
  <p:clrMapOvr>
    <a:masterClrMapping/>
  </p:clrMapOvr>
  <p:extLst>
    <p:ext uri="{DCECCB84-F9BA-43D5-87BE-67443E8EF086}">
      <p15:sldGuideLst xmlns:p15="http://schemas.microsoft.com/office/powerpoint/2012/main">
        <p15:guide id="1" orient="horz" pos="840">
          <p15:clr>
            <a:srgbClr val="FBAE40"/>
          </p15:clr>
        </p15:guide>
        <p15:guide id="2" orient="horz" pos="768">
          <p15:clr>
            <a:srgbClr val="FBAE40"/>
          </p15:clr>
        </p15:guide>
        <p15:guide id="3" orient="horz" pos="240">
          <p15:clr>
            <a:srgbClr val="FBAE40"/>
          </p15:clr>
        </p15:guide>
        <p15:guide id="4" pos="2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lide - light - 2 colum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Text Placeholder 13">
            <a:extLst>
              <a:ext uri="{FF2B5EF4-FFF2-40B4-BE49-F238E27FC236}">
                <a16:creationId xmlns:a16="http://schemas.microsoft.com/office/drawing/2014/main" id="{B177D266-7C3E-27E0-EE43-1D9E9C54D8CA}"/>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916DAEF0-B56A-CA9A-55E4-6C5784F5EC56}"/>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6" name="Text Placeholder 4">
            <a:extLst>
              <a:ext uri="{FF2B5EF4-FFF2-40B4-BE49-F238E27FC236}">
                <a16:creationId xmlns:a16="http://schemas.microsoft.com/office/drawing/2014/main" id="{1A90BAE7-0095-10B0-227A-8F5CE5E93A2C}"/>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7" name="Text Placeholder 4">
            <a:extLst>
              <a:ext uri="{FF2B5EF4-FFF2-40B4-BE49-F238E27FC236}">
                <a16:creationId xmlns:a16="http://schemas.microsoft.com/office/drawing/2014/main" id="{06FEBCDE-02B0-947C-0FF5-230CAFA6633E}"/>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37693841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Slide - light - 2c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6" name="Graphic 5">
            <a:extLst>
              <a:ext uri="{FF2B5EF4-FFF2-40B4-BE49-F238E27FC236}">
                <a16:creationId xmlns:a16="http://schemas.microsoft.com/office/drawing/2014/main" id="{AE3DBF4D-45F0-F5AA-FF69-8D78B29B16A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4" name="Text Placeholder 13">
            <a:extLst>
              <a:ext uri="{FF2B5EF4-FFF2-40B4-BE49-F238E27FC236}">
                <a16:creationId xmlns:a16="http://schemas.microsoft.com/office/drawing/2014/main" id="{AE5A4D29-8FAF-1CFE-76F4-34C63B6A268C}"/>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E7C29EFB-2F33-657F-0211-447C621ECC8E}"/>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239B98F-9652-26D6-DB7A-B7A80830FF46}"/>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62F52C1C-A33D-46D1-E345-DCD329DB4F9B}"/>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5544817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Slide - medium - 2 column">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708463"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6" name="Text Placeholder 13">
            <a:extLst>
              <a:ext uri="{FF2B5EF4-FFF2-40B4-BE49-F238E27FC236}">
                <a16:creationId xmlns:a16="http://schemas.microsoft.com/office/drawing/2014/main" id="{2E158C89-9872-8FCB-D229-A1CAE3B7BC1B}"/>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7" name="Text Placeholder 13">
            <a:extLst>
              <a:ext uri="{FF2B5EF4-FFF2-40B4-BE49-F238E27FC236}">
                <a16:creationId xmlns:a16="http://schemas.microsoft.com/office/drawing/2014/main" id="{56DD077E-1F91-3C06-14F1-F9BD1E591422}"/>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CE069F26-E94E-3B40-CA9A-59BDFA1BA8A2}"/>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0" name="Text Placeholder 4">
            <a:extLst>
              <a:ext uri="{FF2B5EF4-FFF2-40B4-BE49-F238E27FC236}">
                <a16:creationId xmlns:a16="http://schemas.microsoft.com/office/drawing/2014/main" id="{0A2EF52B-D403-0C2E-CD89-F4282CA61639}"/>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389B03AF-4A33-049F-A0BB-F27F392B73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5267387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Slide - dark - 2 column">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19055"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If your content doesn’t fit, make it shorter or split it across multiple slides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4" name="Text Placeholder 13">
            <a:extLst>
              <a:ext uri="{FF2B5EF4-FFF2-40B4-BE49-F238E27FC236}">
                <a16:creationId xmlns:a16="http://schemas.microsoft.com/office/drawing/2014/main" id="{BDD5BE93-FEE9-F66A-C737-A309BC5FE25E}"/>
              </a:ext>
            </a:extLst>
          </p:cNvPr>
          <p:cNvSpPr>
            <a:spLocks noGrp="1"/>
          </p:cNvSpPr>
          <p:nvPr>
            <p:ph type="body" sz="quarter" idx="12" hasCustomPrompt="1"/>
          </p:nvPr>
        </p:nvSpPr>
        <p:spPr>
          <a:xfrm>
            <a:off x="399748"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1" name="Text Placeholder 13">
            <a:extLst>
              <a:ext uri="{FF2B5EF4-FFF2-40B4-BE49-F238E27FC236}">
                <a16:creationId xmlns:a16="http://schemas.microsoft.com/office/drawing/2014/main" id="{1D48FFCB-BEBF-F9B4-DD62-603BDEFDB1DE}"/>
              </a:ext>
            </a:extLst>
          </p:cNvPr>
          <p:cNvSpPr>
            <a:spLocks noGrp="1"/>
          </p:cNvSpPr>
          <p:nvPr>
            <p:ph type="body" sz="quarter" idx="13" hasCustomPrompt="1"/>
          </p:nvPr>
        </p:nvSpPr>
        <p:spPr>
          <a:xfrm>
            <a:off x="6205525" y="1505253"/>
            <a:ext cx="5394960"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FC7497F1-877D-CF1A-5DDF-05FBA73FC8E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23" name="Text Placeholder 4">
            <a:extLst>
              <a:ext uri="{FF2B5EF4-FFF2-40B4-BE49-F238E27FC236}">
                <a16:creationId xmlns:a16="http://schemas.microsoft.com/office/drawing/2014/main" id="{630BE9C8-647B-9A80-2846-3B716DBE4492}"/>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5" name="Graphic 4">
            <a:extLst>
              <a:ext uri="{FF2B5EF4-FFF2-40B4-BE49-F238E27FC236}">
                <a16:creationId xmlns:a16="http://schemas.microsoft.com/office/drawing/2014/main" id="{B70A22A3-BE72-1698-A4F9-746C32E33F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5468992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Slide with photo - light">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6449BE9C-51E8-7793-6981-76F634DCFF58}"/>
              </a:ext>
            </a:extLst>
          </p:cNvPr>
          <p:cNvSpPr/>
          <p:nvPr userDrawn="1"/>
        </p:nvSpPr>
        <p:spPr>
          <a:xfrm>
            <a:off x="11039064" y="1202182"/>
            <a:ext cx="1152936" cy="432702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235131"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language is more subdued – no more Rainbow </a:t>
            </a:r>
            <a:r>
              <a:rPr lang="en-US" err="1"/>
              <a:t>Brite</a:t>
            </a:r>
            <a:r>
              <a:rPr lang="en-US"/>
              <a:t> colors! | Don’t forget to replace the right-hand image -&gt;</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42" name="Group 41">
            <a:extLst>
              <a:ext uri="{FF2B5EF4-FFF2-40B4-BE49-F238E27FC236}">
                <a16:creationId xmlns:a16="http://schemas.microsoft.com/office/drawing/2014/main" id="{DB438393-7017-DF39-40D5-AB02140E4B80}"/>
              </a:ext>
            </a:extLst>
          </p:cNvPr>
          <p:cNvGrpSpPr/>
          <p:nvPr userDrawn="1"/>
        </p:nvGrpSpPr>
        <p:grpSpPr>
          <a:xfrm rot="5400000">
            <a:off x="11584814" y="4834685"/>
            <a:ext cx="688975" cy="319557"/>
            <a:chOff x="-3552824" y="2412721"/>
            <a:chExt cx="688975" cy="319557"/>
          </a:xfrm>
          <a:solidFill>
            <a:schemeClr val="accent1"/>
          </a:solidFill>
        </p:grpSpPr>
        <p:sp>
          <p:nvSpPr>
            <p:cNvPr id="34" name="Oval 33">
              <a:extLst>
                <a:ext uri="{FF2B5EF4-FFF2-40B4-BE49-F238E27FC236}">
                  <a16:creationId xmlns:a16="http://schemas.microsoft.com/office/drawing/2014/main" id="{453E455A-3259-2514-0CA9-5EF5D803BEA5}"/>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DC80BE2E-FFFE-3E1C-2074-72B5C5B99578}"/>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667AC378-52D7-C1D7-3D68-8BEDAA460FBC}"/>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7" name="Oval 36">
              <a:extLst>
                <a:ext uri="{FF2B5EF4-FFF2-40B4-BE49-F238E27FC236}">
                  <a16:creationId xmlns:a16="http://schemas.microsoft.com/office/drawing/2014/main" id="{1A621C33-03A7-BFD6-9E60-6C53A2EC172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8" name="Oval 37">
              <a:extLst>
                <a:ext uri="{FF2B5EF4-FFF2-40B4-BE49-F238E27FC236}">
                  <a16:creationId xmlns:a16="http://schemas.microsoft.com/office/drawing/2014/main" id="{5052F7A1-EA56-4DE8-7A1F-01097308C1F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9" name="Oval 38">
              <a:extLst>
                <a:ext uri="{FF2B5EF4-FFF2-40B4-BE49-F238E27FC236}">
                  <a16:creationId xmlns:a16="http://schemas.microsoft.com/office/drawing/2014/main" id="{C7A72CAF-5B9B-D77A-719D-F463270C99C3}"/>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0" name="Oval 39">
              <a:extLst>
                <a:ext uri="{FF2B5EF4-FFF2-40B4-BE49-F238E27FC236}">
                  <a16:creationId xmlns:a16="http://schemas.microsoft.com/office/drawing/2014/main" id="{FEAE48C9-97E4-7E82-6BB3-25BCC8B22676}"/>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1" name="Oval 40">
              <a:extLst>
                <a:ext uri="{FF2B5EF4-FFF2-40B4-BE49-F238E27FC236}">
                  <a16:creationId xmlns:a16="http://schemas.microsoft.com/office/drawing/2014/main" id="{F142726B-5C1C-430F-F10F-B4E4D6700F05}"/>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nvGrpSpPr>
          <p:cNvPr id="44" name="Group 43">
            <a:extLst>
              <a:ext uri="{FF2B5EF4-FFF2-40B4-BE49-F238E27FC236}">
                <a16:creationId xmlns:a16="http://schemas.microsoft.com/office/drawing/2014/main" id="{95E6C420-7696-7FF4-1671-3813F7075F5D}"/>
              </a:ext>
            </a:extLst>
          </p:cNvPr>
          <p:cNvGrpSpPr/>
          <p:nvPr userDrawn="1"/>
        </p:nvGrpSpPr>
        <p:grpSpPr>
          <a:xfrm>
            <a:off x="9836882" y="826505"/>
            <a:ext cx="1202182" cy="375677"/>
            <a:chOff x="-3979878" y="2412721"/>
            <a:chExt cx="1202182" cy="375677"/>
          </a:xfrm>
        </p:grpSpPr>
        <p:sp>
          <p:nvSpPr>
            <p:cNvPr id="45" name="Rectangle 44">
              <a:extLst>
                <a:ext uri="{FF2B5EF4-FFF2-40B4-BE49-F238E27FC236}">
                  <a16:creationId xmlns:a16="http://schemas.microsoft.com/office/drawing/2014/main" id="{CE08ACFE-2D43-AA98-8F12-257738A44327}"/>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46" name="Group 45">
              <a:extLst>
                <a:ext uri="{FF2B5EF4-FFF2-40B4-BE49-F238E27FC236}">
                  <a16:creationId xmlns:a16="http://schemas.microsoft.com/office/drawing/2014/main" id="{44EA92CB-23F2-04E0-6868-F6542FF39DA0}"/>
                </a:ext>
              </a:extLst>
            </p:cNvPr>
            <p:cNvGrpSpPr/>
            <p:nvPr userDrawn="1"/>
          </p:nvGrpSpPr>
          <p:grpSpPr>
            <a:xfrm>
              <a:off x="-3552824" y="2412721"/>
              <a:ext cx="688975" cy="319557"/>
              <a:chOff x="-3552824" y="2412721"/>
              <a:chExt cx="688975" cy="319557"/>
            </a:xfrm>
          </p:grpSpPr>
          <p:sp>
            <p:nvSpPr>
              <p:cNvPr id="47" name="Oval 46">
                <a:extLst>
                  <a:ext uri="{FF2B5EF4-FFF2-40B4-BE49-F238E27FC236}">
                    <a16:creationId xmlns:a16="http://schemas.microsoft.com/office/drawing/2014/main" id="{013F86FA-793E-BE07-7C9B-9118C33AAEB3}"/>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8" name="Oval 47">
                <a:extLst>
                  <a:ext uri="{FF2B5EF4-FFF2-40B4-BE49-F238E27FC236}">
                    <a16:creationId xmlns:a16="http://schemas.microsoft.com/office/drawing/2014/main" id="{851A5F0E-E019-653A-368C-94B2011DCD40}"/>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9" name="Oval 48">
                <a:extLst>
                  <a:ext uri="{FF2B5EF4-FFF2-40B4-BE49-F238E27FC236}">
                    <a16:creationId xmlns:a16="http://schemas.microsoft.com/office/drawing/2014/main" id="{9940CA7B-6E45-16A9-218B-3E2A7D87C5EE}"/>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0" name="Oval 49">
                <a:extLst>
                  <a:ext uri="{FF2B5EF4-FFF2-40B4-BE49-F238E27FC236}">
                    <a16:creationId xmlns:a16="http://schemas.microsoft.com/office/drawing/2014/main" id="{41F43D2B-E20A-4B25-BA35-9413D7D960B6}"/>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1" name="Oval 50">
                <a:extLst>
                  <a:ext uri="{FF2B5EF4-FFF2-40B4-BE49-F238E27FC236}">
                    <a16:creationId xmlns:a16="http://schemas.microsoft.com/office/drawing/2014/main" id="{C011249F-F672-44DE-640D-309B99709D89}"/>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2" name="Oval 51">
                <a:extLst>
                  <a:ext uri="{FF2B5EF4-FFF2-40B4-BE49-F238E27FC236}">
                    <a16:creationId xmlns:a16="http://schemas.microsoft.com/office/drawing/2014/main" id="{5B8DB3F3-1455-2408-8DBF-2F667A37104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3" name="Oval 52">
                <a:extLst>
                  <a:ext uri="{FF2B5EF4-FFF2-40B4-BE49-F238E27FC236}">
                    <a16:creationId xmlns:a16="http://schemas.microsoft.com/office/drawing/2014/main" id="{C81CFE18-82AD-EEDC-7BD7-E0C552D496FB}"/>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4" name="Oval 53">
                <a:extLst>
                  <a:ext uri="{FF2B5EF4-FFF2-40B4-BE49-F238E27FC236}">
                    <a16:creationId xmlns:a16="http://schemas.microsoft.com/office/drawing/2014/main" id="{FE3019DB-7D4F-C1D5-9CD9-C538828D1E58}"/>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56" name="Rectangle 55">
            <a:extLst>
              <a:ext uri="{FF2B5EF4-FFF2-40B4-BE49-F238E27FC236}">
                <a16:creationId xmlns:a16="http://schemas.microsoft.com/office/drawing/2014/main" id="{F67AF05B-3FB1-AA1C-3AC7-C1AF736DF008}"/>
              </a:ext>
            </a:extLst>
          </p:cNvPr>
          <p:cNvSpPr/>
          <p:nvPr userDrawn="1"/>
        </p:nvSpPr>
        <p:spPr>
          <a:xfrm>
            <a:off x="9391419" y="2287979"/>
            <a:ext cx="2818354" cy="2710046"/>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A1D1306B-60C8-1248-87CE-34527333E132}"/>
              </a:ext>
            </a:extLst>
          </p:cNvPr>
          <p:cNvSpPr/>
          <p:nvPr userDrawn="1"/>
        </p:nvSpPr>
        <p:spPr>
          <a:xfrm>
            <a:off x="12738371" y="0"/>
            <a:ext cx="3873229"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Use images from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hlinkClick r:id="rId4"/>
              </a:rPr>
              <a:t>dam.solarwinds.com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or  approved stock sites like </a:t>
            </a:r>
            <a:r>
              <a:rPr lang="en-US" sz="2000" b="0">
                <a:solidFill>
                  <a:schemeClr val="tx1"/>
                </a:solidFill>
                <a:latin typeface="Roboto" panose="02000000000000000000" pitchFamily="2" charset="0"/>
                <a:ea typeface="Roboto" panose="02000000000000000000" pitchFamily="2" charset="0"/>
                <a:cs typeface="Roboto" panose="02000000000000000000" pitchFamily="2" charset="0"/>
                <a:hlinkClick r:id="rId5"/>
              </a:rPr>
              <a:t>unsplash.com</a:t>
            </a:r>
            <a:endParaRPr lang="en-US" sz="2000" b="0">
              <a:solidFill>
                <a:schemeClr val="tx1"/>
              </a:solidFill>
              <a:latin typeface="Roboto" panose="02000000000000000000" pitchFamily="2" charset="0"/>
              <a:ea typeface="Roboto" panose="02000000000000000000" pitchFamily="2" charset="0"/>
              <a:cs typeface="Roboto" panose="02000000000000000000" pitchFamily="2" charset="0"/>
            </a:endParaRP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Picture Placeholder 26">
            <a:extLst>
              <a:ext uri="{FF2B5EF4-FFF2-40B4-BE49-F238E27FC236}">
                <a16:creationId xmlns:a16="http://schemas.microsoft.com/office/drawing/2014/main" id="{DD9EB514-DA50-7BC9-EF23-0DDF23BBF3A0}"/>
              </a:ext>
            </a:extLst>
          </p:cNvPr>
          <p:cNvSpPr>
            <a:spLocks noGrp="1"/>
          </p:cNvSpPr>
          <p:nvPr>
            <p:ph type="pic" sz="quarter" idx="13" hasCustomPrompt="1"/>
          </p:nvPr>
        </p:nvSpPr>
        <p:spPr>
          <a:xfrm>
            <a:off x="8875642" y="2314636"/>
            <a:ext cx="3316358" cy="2168433"/>
          </a:xfrm>
          <a:prstGeom prst="rect">
            <a:avLst/>
          </a:prstGeom>
          <a:blipFill>
            <a:blip r:embed="rId6"/>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4" name="Text Placeholder 4">
            <a:extLst>
              <a:ext uri="{FF2B5EF4-FFF2-40B4-BE49-F238E27FC236}">
                <a16:creationId xmlns:a16="http://schemas.microsoft.com/office/drawing/2014/main" id="{2EF7D529-8CEB-3346-C56F-3A81CF24382A}"/>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6" name="Text Placeholder 4">
            <a:extLst>
              <a:ext uri="{FF2B5EF4-FFF2-40B4-BE49-F238E27FC236}">
                <a16:creationId xmlns:a16="http://schemas.microsoft.com/office/drawing/2014/main" id="{EC2D28FD-83B9-5D2E-E1F3-5DDBBA4F9D33}"/>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Tree>
    <p:extLst>
      <p:ext uri="{BB962C8B-B14F-4D97-AF65-F5344CB8AC3E}">
        <p14:creationId xmlns:p14="http://schemas.microsoft.com/office/powerpoint/2010/main" val="6199828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photo - light - oran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484DB2-F15A-6BC1-C2B4-5D4810661825}"/>
              </a:ext>
            </a:extLst>
          </p:cNvPr>
          <p:cNvSpPr/>
          <p:nvPr userDrawn="1"/>
        </p:nvSpPr>
        <p:spPr>
          <a:xfrm>
            <a:off x="12704727" y="0"/>
            <a:ext cx="369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2"/>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3"/>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Keep bullets blue or black and use the same color for all bullets on a slide</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3538" cy="4767262"/>
          </a:xfrm>
          <a:prstGeom prst="rect">
            <a:avLst/>
          </a:prstGeom>
        </p:spPr>
        <p:txBody>
          <a:bodyPr>
            <a:noAutofit/>
          </a:bodyPr>
          <a:lstStyle>
            <a:lvl1pPr marL="342900" indent="-342900">
              <a:lnSpc>
                <a:spcPct val="114000"/>
              </a:lnSpc>
              <a:buClr>
                <a:schemeClr val="accent3"/>
              </a:buClr>
              <a:buFont typeface="Arial" panose="020B0604020202020204" pitchFamily="34" charset="0"/>
              <a:buChar char="•"/>
              <a:defRPr sz="2400" b="0" i="0">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3"/>
              </a:buClr>
              <a:buFont typeface="Arial" panose="020B0604020202020204" pitchFamily="34" charset="0"/>
              <a:buChar char="•"/>
              <a:defRPr sz="2000" b="0" i="0">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3"/>
              </a:buClr>
              <a:buFont typeface="Arial" panose="020B0604020202020204" pitchFamily="34" charset="0"/>
              <a:buChar char="•"/>
              <a:defRPr sz="1800" b="0" i="0">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3"/>
              </a:buClr>
              <a:buFont typeface="Arial" panose="020B0604020202020204" pitchFamily="34" charset="0"/>
              <a:buChar char="•"/>
              <a:defRPr sz="1600" b="0" i="0">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4" name="Rectangle 3">
            <a:extLst>
              <a:ext uri="{FF2B5EF4-FFF2-40B4-BE49-F238E27FC236}">
                <a16:creationId xmlns:a16="http://schemas.microsoft.com/office/drawing/2014/main" id="{9FBFDC5A-1CC0-D53A-6942-74E1A799D45C}"/>
              </a:ext>
            </a:extLst>
          </p:cNvPr>
          <p:cNvSpPr/>
          <p:nvPr userDrawn="1"/>
        </p:nvSpPr>
        <p:spPr>
          <a:xfrm>
            <a:off x="11039064" y="1202182"/>
            <a:ext cx="1152936" cy="4327021"/>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7" name="Group 6">
            <a:extLst>
              <a:ext uri="{FF2B5EF4-FFF2-40B4-BE49-F238E27FC236}">
                <a16:creationId xmlns:a16="http://schemas.microsoft.com/office/drawing/2014/main" id="{F49F048B-03BF-59AA-8330-C8EE4EB17832}"/>
              </a:ext>
            </a:extLst>
          </p:cNvPr>
          <p:cNvGrpSpPr/>
          <p:nvPr userDrawn="1"/>
        </p:nvGrpSpPr>
        <p:grpSpPr>
          <a:xfrm rot="5400000">
            <a:off x="11584814" y="4834685"/>
            <a:ext cx="688975" cy="319557"/>
            <a:chOff x="-3552824" y="2412721"/>
            <a:chExt cx="688975" cy="319557"/>
          </a:xfrm>
          <a:solidFill>
            <a:schemeClr val="accent1"/>
          </a:solidFill>
        </p:grpSpPr>
        <p:sp>
          <p:nvSpPr>
            <p:cNvPr id="8" name="Oval 7">
              <a:extLst>
                <a:ext uri="{FF2B5EF4-FFF2-40B4-BE49-F238E27FC236}">
                  <a16:creationId xmlns:a16="http://schemas.microsoft.com/office/drawing/2014/main" id="{3096F1B8-01EE-47E7-073B-DCBD495A3C13}"/>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5258615D-94FC-BEC5-C663-AD27EA700E04}"/>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8DAE5B3D-073E-74F8-E89F-99880D36E62B}"/>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F8494499-EB2B-00AB-AC43-F2F44114C7B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413275A3-8C23-2FE2-EA49-FA54BD2D8222}"/>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F6EC8FD2-D70F-91A8-5CE1-29DCEA4BD1AF}"/>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05414953-3415-01BA-2C8B-A05AF854DE7A}"/>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6BFB41EF-F335-F34D-312D-839FDDA41AC0}"/>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0" name="Rectangle 19">
            <a:extLst>
              <a:ext uri="{FF2B5EF4-FFF2-40B4-BE49-F238E27FC236}">
                <a16:creationId xmlns:a16="http://schemas.microsoft.com/office/drawing/2014/main" id="{B3992030-99BD-BE3F-69CC-E78FC564C357}"/>
              </a:ext>
            </a:extLst>
          </p:cNvPr>
          <p:cNvSpPr/>
          <p:nvPr userDrawn="1"/>
        </p:nvSpPr>
        <p:spPr>
          <a:xfrm>
            <a:off x="9391419" y="2321423"/>
            <a:ext cx="2818354" cy="2676602"/>
          </a:xfrm>
          <a:prstGeom prst="rect">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756402" y="903691"/>
            <a:ext cx="2442224" cy="305278"/>
          </a:xfrm>
          <a:prstGeom prst="rect">
            <a:avLst/>
          </a:prstGeom>
        </p:spPr>
      </p:pic>
      <p:sp>
        <p:nvSpPr>
          <p:cNvPr id="27" name="Picture Placeholder 26">
            <a:extLst>
              <a:ext uri="{FF2B5EF4-FFF2-40B4-BE49-F238E27FC236}">
                <a16:creationId xmlns:a16="http://schemas.microsoft.com/office/drawing/2014/main" id="{0F0430B5-C0F7-834F-B6E5-23A0D04A83E6}"/>
              </a:ext>
            </a:extLst>
          </p:cNvPr>
          <p:cNvSpPr>
            <a:spLocks noGrp="1"/>
          </p:cNvSpPr>
          <p:nvPr>
            <p:ph type="pic" sz="quarter" idx="13" hasCustomPrompt="1"/>
          </p:nvPr>
        </p:nvSpPr>
        <p:spPr>
          <a:xfrm>
            <a:off x="8875642" y="2314636"/>
            <a:ext cx="3316358" cy="2168433"/>
          </a:xfrm>
          <a:prstGeom prst="rect">
            <a:avLst/>
          </a:prstGeom>
          <a:blipFill>
            <a:blip r:embed="rId8"/>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 name="Rectangle 2">
            <a:extLst>
              <a:ext uri="{FF2B5EF4-FFF2-40B4-BE49-F238E27FC236}">
                <a16:creationId xmlns:a16="http://schemas.microsoft.com/office/drawing/2014/main" id="{9E27D68A-C9BA-1492-7F08-85AC881E8E2B}"/>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Tree>
    <p:extLst>
      <p:ext uri="{BB962C8B-B14F-4D97-AF65-F5344CB8AC3E}">
        <p14:creationId xmlns:p14="http://schemas.microsoft.com/office/powerpoint/2010/main" val="32951464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with photo - medium">
    <p:bg>
      <p:bgPr>
        <a:solidFill>
          <a:srgbClr val="6E8C9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4521C5-8153-7873-388E-B28C1D2A074C}"/>
              </a:ext>
            </a:extLst>
          </p:cNvPr>
          <p:cNvSpPr/>
          <p:nvPr userDrawn="1"/>
        </p:nvSpPr>
        <p:spPr>
          <a:xfrm>
            <a:off x="9464941" y="5679324"/>
            <a:ext cx="2727060" cy="1178676"/>
          </a:xfrm>
          <a:prstGeom prst="rect">
            <a:avLst/>
          </a:prstGeom>
          <a:solidFill>
            <a:srgbClr val="617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C20570-2F51-7804-C4CD-CA7868A1020D}"/>
              </a:ext>
            </a:extLst>
          </p:cNvPr>
          <p:cNvSpPr/>
          <p:nvPr userDrawn="1"/>
        </p:nvSpPr>
        <p:spPr>
          <a:xfrm>
            <a:off x="9972879" y="1781351"/>
            <a:ext cx="2219121" cy="3942334"/>
          </a:xfrm>
          <a:prstGeom prst="rect">
            <a:avLst/>
          </a:prstGeom>
          <a:solidFill>
            <a:srgbClr val="617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0728" cy="4767262"/>
          </a:xfrm>
          <a:prstGeom prst="rect">
            <a:avLst/>
          </a:prstGeom>
        </p:spPr>
        <p:txBody>
          <a:bodyPr>
            <a:noAutofit/>
          </a:bodyPr>
          <a:lstStyle>
            <a:lvl1pPr marL="342900" indent="-342900">
              <a:lnSpc>
                <a:spcPct val="114000"/>
              </a:lnSpc>
              <a:buClr>
                <a:srgbClr val="FBDC44"/>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DC44"/>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DC44"/>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rgbClr val="FBDC44"/>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grpSp>
        <p:nvGrpSpPr>
          <p:cNvPr id="11" name="Group 10">
            <a:extLst>
              <a:ext uri="{FF2B5EF4-FFF2-40B4-BE49-F238E27FC236}">
                <a16:creationId xmlns:a16="http://schemas.microsoft.com/office/drawing/2014/main" id="{48C32298-5B0B-578C-69CD-7A220E62FA1D}"/>
              </a:ext>
            </a:extLst>
          </p:cNvPr>
          <p:cNvGrpSpPr/>
          <p:nvPr userDrawn="1"/>
        </p:nvGrpSpPr>
        <p:grpSpPr>
          <a:xfrm>
            <a:off x="11214497" y="5593896"/>
            <a:ext cx="688975" cy="319557"/>
            <a:chOff x="-3552824" y="2412721"/>
            <a:chExt cx="688975" cy="319557"/>
          </a:xfrm>
          <a:solidFill>
            <a:schemeClr val="bg2">
              <a:alpha val="61735"/>
            </a:schemeClr>
          </a:solidFill>
        </p:grpSpPr>
        <p:sp>
          <p:nvSpPr>
            <p:cNvPr id="12" name="Oval 11">
              <a:extLst>
                <a:ext uri="{FF2B5EF4-FFF2-40B4-BE49-F238E27FC236}">
                  <a16:creationId xmlns:a16="http://schemas.microsoft.com/office/drawing/2014/main" id="{C1FF1132-D1A1-3421-D651-25194C253B29}"/>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FC13AAAD-A23C-8697-E31E-E4072631759B}"/>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EB63D5AE-4596-772A-BB17-E23B4A7F8051}"/>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302597E-FB88-AF23-73EE-31D85796CEF5}"/>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F36054BA-7C99-1923-4E57-17AF6C8BF3DC}"/>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1" name="Oval 20">
              <a:extLst>
                <a:ext uri="{FF2B5EF4-FFF2-40B4-BE49-F238E27FC236}">
                  <a16:creationId xmlns:a16="http://schemas.microsoft.com/office/drawing/2014/main" id="{C74B4E36-7782-8A67-7F46-60BABEF28C50}"/>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2" name="Oval 21">
              <a:extLst>
                <a:ext uri="{FF2B5EF4-FFF2-40B4-BE49-F238E27FC236}">
                  <a16:creationId xmlns:a16="http://schemas.microsoft.com/office/drawing/2014/main" id="{342D952C-6217-34A9-3D26-0AEBFF6231D4}"/>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Oval 22">
              <a:extLst>
                <a:ext uri="{FF2B5EF4-FFF2-40B4-BE49-F238E27FC236}">
                  <a16:creationId xmlns:a16="http://schemas.microsoft.com/office/drawing/2014/main" id="{A409D01B-E5F5-8F4D-65B9-77E8A9EFD5DE}"/>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26" name="Rectangle 25">
            <a:extLst>
              <a:ext uri="{FF2B5EF4-FFF2-40B4-BE49-F238E27FC236}">
                <a16:creationId xmlns:a16="http://schemas.microsoft.com/office/drawing/2014/main" id="{8BCB0052-121C-1D8A-4D22-E043389A8893}"/>
              </a:ext>
            </a:extLst>
          </p:cNvPr>
          <p:cNvSpPr/>
          <p:nvPr userDrawn="1"/>
        </p:nvSpPr>
        <p:spPr>
          <a:xfrm>
            <a:off x="12657911" y="0"/>
            <a:ext cx="369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5"/>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6"/>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a:t>
            </a:r>
            <a:br>
              <a:rPr lang="en-US" sz="2000" b="0">
                <a:solidFill>
                  <a:schemeClr val="tx1"/>
                </a:solidFill>
                <a:latin typeface="Roboto" panose="02000000000000000000" pitchFamily="2" charset="0"/>
                <a:ea typeface="Roboto" panose="02000000000000000000" pitchFamily="2" charset="0"/>
                <a:cs typeface="Roboto" panose="02000000000000000000" pitchFamily="2" charset="0"/>
              </a:rPr>
            </a:b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Dark grey can be used for emphasis in small quantities</a:t>
            </a:r>
          </a:p>
        </p:txBody>
      </p:sp>
      <p:sp>
        <p:nvSpPr>
          <p:cNvPr id="27" name="Picture Placeholder 26">
            <a:extLst>
              <a:ext uri="{FF2B5EF4-FFF2-40B4-BE49-F238E27FC236}">
                <a16:creationId xmlns:a16="http://schemas.microsoft.com/office/drawing/2014/main" id="{C97FF13D-F351-87DA-E781-D7289E954CBF}"/>
              </a:ext>
            </a:extLst>
          </p:cNvPr>
          <p:cNvSpPr>
            <a:spLocks noGrp="1"/>
          </p:cNvSpPr>
          <p:nvPr>
            <p:ph type="pic" sz="quarter" idx="13" hasCustomPrompt="1"/>
          </p:nvPr>
        </p:nvSpPr>
        <p:spPr>
          <a:xfrm>
            <a:off x="8875642" y="2314636"/>
            <a:ext cx="3316358" cy="2168433"/>
          </a:xfrm>
          <a:prstGeom prst="rect">
            <a:avLst/>
          </a:prstGeom>
          <a:blipFill>
            <a:blip r:embed="rId7"/>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30" name="Text Placeholder 4">
            <a:extLst>
              <a:ext uri="{FF2B5EF4-FFF2-40B4-BE49-F238E27FC236}">
                <a16:creationId xmlns:a16="http://schemas.microsoft.com/office/drawing/2014/main" id="{D3E2AFD7-F178-96E6-CB29-3175D4DCB157}"/>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1" name="Text Placeholder 4">
            <a:extLst>
              <a:ext uri="{FF2B5EF4-FFF2-40B4-BE49-F238E27FC236}">
                <a16:creationId xmlns:a16="http://schemas.microsoft.com/office/drawing/2014/main" id="{64612782-401C-DBA2-3CFE-1B33024EBBF6}"/>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2" name="Graphic 1">
            <a:extLst>
              <a:ext uri="{FF2B5EF4-FFF2-40B4-BE49-F238E27FC236}">
                <a16:creationId xmlns:a16="http://schemas.microsoft.com/office/drawing/2014/main" id="{AE1FC412-8E8E-A16F-5906-F2B97092499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23168410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with photo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Text Placeholder 13">
            <a:extLst>
              <a:ext uri="{FF2B5EF4-FFF2-40B4-BE49-F238E27FC236}">
                <a16:creationId xmlns:a16="http://schemas.microsoft.com/office/drawing/2014/main" id="{CBE8AA8C-F615-8246-4E96-A49A5D88EA71}"/>
              </a:ext>
            </a:extLst>
          </p:cNvPr>
          <p:cNvSpPr>
            <a:spLocks noGrp="1"/>
          </p:cNvSpPr>
          <p:nvPr>
            <p:ph type="body" sz="quarter" idx="12" hasCustomPrompt="1"/>
          </p:nvPr>
        </p:nvSpPr>
        <p:spPr>
          <a:xfrm>
            <a:off x="399748" y="1505253"/>
            <a:ext cx="8110728" cy="4767262"/>
          </a:xfrm>
          <a:prstGeom prst="rect">
            <a:avLst/>
          </a:prstGeom>
        </p:spPr>
        <p:txBody>
          <a:bodyPr>
            <a:noAutofit/>
          </a:bodyPr>
          <a:lstStyle>
            <a:lvl1pPr marL="342900" indent="-342900">
              <a:lnSpc>
                <a:spcPct val="114000"/>
              </a:lnSpc>
              <a:buClr>
                <a:schemeClr val="accent1"/>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chemeClr val="accent1"/>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chemeClr val="accent1"/>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14550" indent="-285750">
              <a:lnSpc>
                <a:spcPct val="114000"/>
              </a:lnSpc>
              <a:buClr>
                <a:schemeClr val="accent1"/>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4" name="Rectangle 3">
            <a:extLst>
              <a:ext uri="{FF2B5EF4-FFF2-40B4-BE49-F238E27FC236}">
                <a16:creationId xmlns:a16="http://schemas.microsoft.com/office/drawing/2014/main" id="{871C9D32-93AA-35FF-70F2-DE246958F5CC}"/>
              </a:ext>
            </a:extLst>
          </p:cNvPr>
          <p:cNvSpPr/>
          <p:nvPr userDrawn="1"/>
        </p:nvSpPr>
        <p:spPr>
          <a:xfrm>
            <a:off x="12657911" y="0"/>
            <a:ext cx="3698600" cy="6858000"/>
          </a:xfrm>
          <a:prstGeom prst="rect">
            <a:avLst/>
          </a:prstGeom>
          <a:solidFill>
            <a:schemeClr val="accent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400" rtl="0" eaLnBrk="1" fontAlgn="auto" latinLnBrk="0" hangingPunct="1">
              <a:lnSpc>
                <a:spcPct val="114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Tips</a:t>
            </a: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Use images from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4"/>
              </a:rPr>
              <a:t>dam.solarwinds.com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or  approved stock sites like </a:t>
            </a: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hlinkClick r:id="rId5"/>
              </a:rPr>
              <a:t>unsplash.com</a:t>
            </a:r>
            <a:endPar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1" fontAlgn="auto" latinLnBrk="0" hangingPunct="1">
              <a:lnSpc>
                <a:spcPct val="114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rPr>
              <a:t>Don’t use images from Google or third-party intellectual property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Orange can be used for emphasis in small quantities</a:t>
            </a:r>
          </a:p>
        </p:txBody>
      </p:sp>
      <p:sp>
        <p:nvSpPr>
          <p:cNvPr id="23" name="Rectangle 22">
            <a:extLst>
              <a:ext uri="{FF2B5EF4-FFF2-40B4-BE49-F238E27FC236}">
                <a16:creationId xmlns:a16="http://schemas.microsoft.com/office/drawing/2014/main" id="{3EA0B07A-CD7A-F096-558E-E68E86C7957B}"/>
              </a:ext>
            </a:extLst>
          </p:cNvPr>
          <p:cNvSpPr/>
          <p:nvPr userDrawn="1"/>
        </p:nvSpPr>
        <p:spPr>
          <a:xfrm>
            <a:off x="10263936" y="1202182"/>
            <a:ext cx="1912824" cy="5655818"/>
          </a:xfrm>
          <a:prstGeom prst="rect">
            <a:avLst/>
          </a:prstGeom>
          <a:solidFill>
            <a:schemeClr val="tx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4AFCEAC-1020-831B-BE76-8CDCE58A7961}"/>
              </a:ext>
            </a:extLst>
          </p:cNvPr>
          <p:cNvSpPr/>
          <p:nvPr userDrawn="1"/>
        </p:nvSpPr>
        <p:spPr>
          <a:xfrm>
            <a:off x="9270022" y="2544417"/>
            <a:ext cx="2918461" cy="2869096"/>
          </a:xfrm>
          <a:prstGeom prst="rect">
            <a:avLst/>
          </a:prstGeom>
          <a:solidFill>
            <a:schemeClr val="tx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78BAEAC-072E-02D0-AE22-0942BF4D75B7}"/>
              </a:ext>
            </a:extLst>
          </p:cNvPr>
          <p:cNvGrpSpPr/>
          <p:nvPr userDrawn="1"/>
        </p:nvGrpSpPr>
        <p:grpSpPr>
          <a:xfrm>
            <a:off x="9404275" y="4883876"/>
            <a:ext cx="688975" cy="319557"/>
            <a:chOff x="-3552824" y="2412721"/>
            <a:chExt cx="688975" cy="319557"/>
          </a:xfrm>
          <a:solidFill>
            <a:schemeClr val="bg2">
              <a:alpha val="61735"/>
            </a:schemeClr>
          </a:solidFill>
        </p:grpSpPr>
        <p:sp>
          <p:nvSpPr>
            <p:cNvPr id="28" name="Oval 27">
              <a:extLst>
                <a:ext uri="{FF2B5EF4-FFF2-40B4-BE49-F238E27FC236}">
                  <a16:creationId xmlns:a16="http://schemas.microsoft.com/office/drawing/2014/main" id="{95D1DDE1-7D25-D9BA-0F93-6929535D9FBD}"/>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9" name="Oval 28">
              <a:extLst>
                <a:ext uri="{FF2B5EF4-FFF2-40B4-BE49-F238E27FC236}">
                  <a16:creationId xmlns:a16="http://schemas.microsoft.com/office/drawing/2014/main" id="{993D3780-FD3D-C238-892F-33D9162F033F}"/>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3672326F-6FAF-E219-E504-0D1285BB84BC}"/>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969A0B84-95AA-46EB-67E6-04CBF99FD4F9}"/>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6763D070-9604-C3A5-3E2C-12F7A5FA9851}"/>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137F4B33-7382-C649-584F-834B7F830116}"/>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34AAACBE-E1AF-3C67-54F9-9748B1C1B74F}"/>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C1BB0BC8-11F7-3115-C621-CF4D115A5761}"/>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36" name="Picture Placeholder 26">
            <a:extLst>
              <a:ext uri="{FF2B5EF4-FFF2-40B4-BE49-F238E27FC236}">
                <a16:creationId xmlns:a16="http://schemas.microsoft.com/office/drawing/2014/main" id="{100CFC9E-9EA9-043C-7D03-784739399105}"/>
              </a:ext>
            </a:extLst>
          </p:cNvPr>
          <p:cNvSpPr>
            <a:spLocks noGrp="1"/>
          </p:cNvSpPr>
          <p:nvPr>
            <p:ph type="pic" sz="quarter" idx="13" hasCustomPrompt="1"/>
          </p:nvPr>
        </p:nvSpPr>
        <p:spPr>
          <a:xfrm>
            <a:off x="8875642" y="2314636"/>
            <a:ext cx="3316358" cy="2168433"/>
          </a:xfrm>
          <a:prstGeom prst="rect">
            <a:avLst/>
          </a:prstGeom>
          <a:blipFill>
            <a:blip r:embed="rId6"/>
            <a:stretch>
              <a:fillRect l="-308" t="-103" r="-3374" b="2"/>
            </a:stretch>
          </a:blipFill>
        </p:spPr>
        <p:txBody>
          <a:bodyPr anchor="ctr">
            <a:normAutofit/>
          </a:bodyPr>
          <a:lstStyle>
            <a:lvl1pPr algn="ctr">
              <a:defRPr sz="1600">
                <a:solidFill>
                  <a:schemeClr val="bg1"/>
                </a:solidFill>
                <a:highlight>
                  <a:srgbClr val="000000"/>
                </a:highlight>
              </a:defRPr>
            </a:lvl1pPr>
          </a:lstStyle>
          <a:p>
            <a:r>
              <a:rPr lang="en-US"/>
              <a:t>PLACEHOLDER ONLY – Insert your own picture from </a:t>
            </a:r>
            <a:r>
              <a:rPr lang="en-US" err="1"/>
              <a:t>DAM.solarwinds.com</a:t>
            </a:r>
            <a:r>
              <a:rPr lang="en-US"/>
              <a:t> or from </a:t>
            </a:r>
            <a:r>
              <a:rPr lang="en-US" err="1"/>
              <a:t>unsplash.com</a:t>
            </a:r>
            <a:endParaRPr lang="en-US"/>
          </a:p>
        </p:txBody>
      </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pic>
        <p:nvPicPr>
          <p:cNvPr id="3" name="Graphic 2">
            <a:extLst>
              <a:ext uri="{FF2B5EF4-FFF2-40B4-BE49-F238E27FC236}">
                <a16:creationId xmlns:a16="http://schemas.microsoft.com/office/drawing/2014/main" id="{5F7CCC87-29FC-515C-F0FF-2F8DD7248B0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0224027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umn Layout - 4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0B903846-72DF-DAA9-240F-50CB4DB555F3}"/>
              </a:ext>
            </a:extLst>
          </p:cNvPr>
          <p:cNvGrpSpPr/>
          <p:nvPr userDrawn="1"/>
        </p:nvGrpSpPr>
        <p:grpSpPr>
          <a:xfrm>
            <a:off x="594360" y="1467855"/>
            <a:ext cx="2564267" cy="5009743"/>
            <a:chOff x="534691" y="1728061"/>
            <a:chExt cx="3503908" cy="5009743"/>
          </a:xfrm>
        </p:grpSpPr>
        <p:sp>
          <p:nvSpPr>
            <p:cNvPr id="5" name="Rectangle 4">
              <a:extLst>
                <a:ext uri="{FF2B5EF4-FFF2-40B4-BE49-F238E27FC236}">
                  <a16:creationId xmlns:a16="http://schemas.microsoft.com/office/drawing/2014/main" id="{0E8052C4-80AE-E94F-CCDF-E417EC56C315}"/>
                </a:ext>
              </a:extLst>
            </p:cNvPr>
            <p:cNvSpPr/>
            <p:nvPr/>
          </p:nvSpPr>
          <p:spPr>
            <a:xfrm rot="5400000">
              <a:off x="2229366" y="33387"/>
              <a:ext cx="114560" cy="3503907"/>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34692" y="2309246"/>
              <a:ext cx="350390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8" name="Group 7">
            <a:extLst>
              <a:ext uri="{FF2B5EF4-FFF2-40B4-BE49-F238E27FC236}">
                <a16:creationId xmlns:a16="http://schemas.microsoft.com/office/drawing/2014/main" id="{B1E0A5C3-C942-9AD3-6287-D3C5311DD90C}"/>
              </a:ext>
            </a:extLst>
          </p:cNvPr>
          <p:cNvGrpSpPr/>
          <p:nvPr userDrawn="1"/>
        </p:nvGrpSpPr>
        <p:grpSpPr>
          <a:xfrm>
            <a:off x="3405294" y="1467855"/>
            <a:ext cx="2564267" cy="5009741"/>
            <a:chOff x="534691" y="1728061"/>
            <a:chExt cx="3503908" cy="5009741"/>
          </a:xfrm>
        </p:grpSpPr>
        <p:sp>
          <p:nvSpPr>
            <p:cNvPr id="9" name="Rectangle 8">
              <a:extLst>
                <a:ext uri="{FF2B5EF4-FFF2-40B4-BE49-F238E27FC236}">
                  <a16:creationId xmlns:a16="http://schemas.microsoft.com/office/drawing/2014/main" id="{05E048D8-6F1C-C5D7-5FB4-793FCCFAC620}"/>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534692" y="2309245"/>
              <a:ext cx="350390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12" name="Group 11">
            <a:extLst>
              <a:ext uri="{FF2B5EF4-FFF2-40B4-BE49-F238E27FC236}">
                <a16:creationId xmlns:a16="http://schemas.microsoft.com/office/drawing/2014/main" id="{509BA4D1-F5EF-D726-62C5-85341CF201BD}"/>
              </a:ext>
            </a:extLst>
          </p:cNvPr>
          <p:cNvGrpSpPr/>
          <p:nvPr userDrawn="1"/>
        </p:nvGrpSpPr>
        <p:grpSpPr>
          <a:xfrm>
            <a:off x="6216228" y="1467855"/>
            <a:ext cx="2564267" cy="5009741"/>
            <a:chOff x="534691" y="1728061"/>
            <a:chExt cx="3503908" cy="5009741"/>
          </a:xfrm>
        </p:grpSpPr>
        <p:sp>
          <p:nvSpPr>
            <p:cNvPr id="13" name="Rectangle 12">
              <a:extLst>
                <a:ext uri="{FF2B5EF4-FFF2-40B4-BE49-F238E27FC236}">
                  <a16:creationId xmlns:a16="http://schemas.microsoft.com/office/drawing/2014/main" id="{BC1F9A33-5078-DA89-4D2F-9A4E7AFE735F}"/>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FC278F2C-FAEE-666D-C9BC-D639C9A32A21}"/>
                </a:ext>
              </a:extLst>
            </p:cNvPr>
            <p:cNvSpPr/>
            <p:nvPr/>
          </p:nvSpPr>
          <p:spPr>
            <a:xfrm>
              <a:off x="534692" y="2309246"/>
              <a:ext cx="350390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8AB17F5E-869F-71A1-A8E4-D816372C85A8}"/>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grpSp>
        <p:nvGrpSpPr>
          <p:cNvPr id="16" name="Group 15">
            <a:extLst>
              <a:ext uri="{FF2B5EF4-FFF2-40B4-BE49-F238E27FC236}">
                <a16:creationId xmlns:a16="http://schemas.microsoft.com/office/drawing/2014/main" id="{E7F00F4F-ABB9-47F5-6147-E91A1BDB6AAA}"/>
              </a:ext>
            </a:extLst>
          </p:cNvPr>
          <p:cNvGrpSpPr/>
          <p:nvPr userDrawn="1"/>
        </p:nvGrpSpPr>
        <p:grpSpPr>
          <a:xfrm>
            <a:off x="9027163" y="1467855"/>
            <a:ext cx="2564267" cy="5009741"/>
            <a:chOff x="534691" y="1728061"/>
            <a:chExt cx="3503908" cy="5009741"/>
          </a:xfrm>
        </p:grpSpPr>
        <p:sp>
          <p:nvSpPr>
            <p:cNvPr id="17" name="Rectangle 16">
              <a:extLst>
                <a:ext uri="{FF2B5EF4-FFF2-40B4-BE49-F238E27FC236}">
                  <a16:creationId xmlns:a16="http://schemas.microsoft.com/office/drawing/2014/main" id="{901B9A26-DC12-5E72-0B01-9F6E999BD3AB}"/>
                </a:ext>
              </a:extLst>
            </p:cNvPr>
            <p:cNvSpPr/>
            <p:nvPr/>
          </p:nvSpPr>
          <p:spPr>
            <a:xfrm rot="5400000">
              <a:off x="2229366" y="33387"/>
              <a:ext cx="114560" cy="3503907"/>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0C877F6B-06C7-558B-DF98-2AA76483C44A}"/>
                </a:ext>
              </a:extLst>
            </p:cNvPr>
            <p:cNvSpPr/>
            <p:nvPr/>
          </p:nvSpPr>
          <p:spPr>
            <a:xfrm>
              <a:off x="534692" y="2309246"/>
              <a:ext cx="350390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1C923792-E458-5D36-0C20-9733ECE93C20}"/>
                </a:ext>
              </a:extLst>
            </p:cNvPr>
            <p:cNvSpPr/>
            <p:nvPr userDrawn="1"/>
          </p:nvSpPr>
          <p:spPr>
            <a:xfrm flipV="1">
              <a:off x="534691" y="1842621"/>
              <a:ext cx="350390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9">
            <a:extLst>
              <a:ext uri="{FF2B5EF4-FFF2-40B4-BE49-F238E27FC236}">
                <a16:creationId xmlns:a16="http://schemas.microsoft.com/office/drawing/2014/main" id="{FB4105E8-8711-D69D-D0C2-21F156987360}"/>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67C4ED87-667A-CB1B-9CC8-4C0084814319}"/>
              </a:ext>
            </a:extLst>
          </p:cNvPr>
          <p:cNvSpPr>
            <a:spLocks noGrp="1"/>
          </p:cNvSpPr>
          <p:nvPr>
            <p:ph type="body" sz="quarter" idx="17" hasCustomPrompt="1"/>
          </p:nvPr>
        </p:nvSpPr>
        <p:spPr>
          <a:xfrm>
            <a:off x="6214594"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5" name="Text Placeholder 37">
            <a:extLst>
              <a:ext uri="{FF2B5EF4-FFF2-40B4-BE49-F238E27FC236}">
                <a16:creationId xmlns:a16="http://schemas.microsoft.com/office/drawing/2014/main" id="{3EDBAEE5-E57B-C723-284C-25C3F9CD57D9}"/>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21" name="Rectangle 20">
            <a:extLst>
              <a:ext uri="{FF2B5EF4-FFF2-40B4-BE49-F238E27FC236}">
                <a16:creationId xmlns:a16="http://schemas.microsoft.com/office/drawing/2014/main" id="{CCA1A9C7-D614-CDF4-55FE-AFDFA2659DD8}"/>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2" name="Text Placeholder 39">
            <a:extLst>
              <a:ext uri="{FF2B5EF4-FFF2-40B4-BE49-F238E27FC236}">
                <a16:creationId xmlns:a16="http://schemas.microsoft.com/office/drawing/2014/main" id="{EAE04FEB-90AE-7AD1-2854-6D078A2FB470}"/>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39">
            <a:extLst>
              <a:ext uri="{FF2B5EF4-FFF2-40B4-BE49-F238E27FC236}">
                <a16:creationId xmlns:a16="http://schemas.microsoft.com/office/drawing/2014/main" id="{41F4EAD7-D4BF-2CBB-CAED-4797BCBDC198}"/>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39">
            <a:extLst>
              <a:ext uri="{FF2B5EF4-FFF2-40B4-BE49-F238E27FC236}">
                <a16:creationId xmlns:a16="http://schemas.microsoft.com/office/drawing/2014/main" id="{EE148AF0-19E1-D88C-FEE8-50C2A8BA237B}"/>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2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umn Layout - 4c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 name="Rectangle 4">
            <a:extLst>
              <a:ext uri="{FF2B5EF4-FFF2-40B4-BE49-F238E27FC236}">
                <a16:creationId xmlns:a16="http://schemas.microsoft.com/office/drawing/2014/main" id="{3C0A901F-F148-AE78-E052-F4EED9064C9B}"/>
              </a:ext>
            </a:extLst>
          </p:cNvPr>
          <p:cNvSpPr/>
          <p:nvPr/>
        </p:nvSpPr>
        <p:spPr>
          <a:xfrm rot="5400000">
            <a:off x="1819214"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3904D6BC-8CA5-0978-AF15-04F882EA3BE2}"/>
              </a:ext>
            </a:extLst>
          </p:cNvPr>
          <p:cNvSpPr/>
          <p:nvPr/>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7B87FB6A-666F-6A13-2B86-2BD1C74DF86A}"/>
              </a:ext>
            </a:extLst>
          </p:cNvPr>
          <p:cNvSpPr/>
          <p:nvPr userDrawn="1"/>
        </p:nvSpPr>
        <p:spPr>
          <a:xfrm flipV="1">
            <a:off x="594360"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E8F10602-BEA5-98A3-4A90-F3007FB14823}"/>
              </a:ext>
            </a:extLst>
          </p:cNvPr>
          <p:cNvSpPr/>
          <p:nvPr/>
        </p:nvSpPr>
        <p:spPr>
          <a:xfrm rot="5400000">
            <a:off x="4630148"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8" name="Rectangle 27">
            <a:extLst>
              <a:ext uri="{FF2B5EF4-FFF2-40B4-BE49-F238E27FC236}">
                <a16:creationId xmlns:a16="http://schemas.microsoft.com/office/drawing/2014/main" id="{F0E44188-3E2F-09C7-DAFB-A1440F805233}"/>
              </a:ext>
            </a:extLst>
          </p:cNvPr>
          <p:cNvSpPr/>
          <p:nvPr/>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9" name="Rectangle 28">
            <a:extLst>
              <a:ext uri="{FF2B5EF4-FFF2-40B4-BE49-F238E27FC236}">
                <a16:creationId xmlns:a16="http://schemas.microsoft.com/office/drawing/2014/main" id="{3BE0CED9-022C-D2FC-63F5-1187BD24B959}"/>
              </a:ext>
            </a:extLst>
          </p:cNvPr>
          <p:cNvSpPr/>
          <p:nvPr userDrawn="1"/>
        </p:nvSpPr>
        <p:spPr>
          <a:xfrm flipV="1">
            <a:off x="3405294"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4D43DCB6-F490-6FDF-C888-76B80E637728}"/>
              </a:ext>
            </a:extLst>
          </p:cNvPr>
          <p:cNvSpPr/>
          <p:nvPr/>
        </p:nvSpPr>
        <p:spPr>
          <a:xfrm rot="5400000">
            <a:off x="7441082"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204B1086-84FE-00D0-347D-024094D759FD}"/>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2FB73E55-35EC-4BAC-C79F-4C9085793FC0}"/>
              </a:ext>
            </a:extLst>
          </p:cNvPr>
          <p:cNvSpPr/>
          <p:nvPr userDrawn="1"/>
        </p:nvSpPr>
        <p:spPr>
          <a:xfrm flipV="1">
            <a:off x="6216228"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BB57F672-0273-B5B1-5CCE-803E4A1F24D2}"/>
              </a:ext>
            </a:extLst>
          </p:cNvPr>
          <p:cNvSpPr/>
          <p:nvPr/>
        </p:nvSpPr>
        <p:spPr>
          <a:xfrm rot="5400000">
            <a:off x="10252017" y="243001"/>
            <a:ext cx="114560" cy="2564266"/>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FA5A80DA-EC9A-B89A-69D5-64A743EE0FF3}"/>
              </a:ext>
            </a:extLst>
          </p:cNvPr>
          <p:cNvSpPr/>
          <p:nvPr/>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A690DCEE-3B68-26DE-65C1-E2FDFB63388E}"/>
              </a:ext>
            </a:extLst>
          </p:cNvPr>
          <p:cNvSpPr/>
          <p:nvPr userDrawn="1"/>
        </p:nvSpPr>
        <p:spPr>
          <a:xfrm flipV="1">
            <a:off x="9027163"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8" name="Text Placeholder 37">
            <a:extLst>
              <a:ext uri="{FF2B5EF4-FFF2-40B4-BE49-F238E27FC236}">
                <a16:creationId xmlns:a16="http://schemas.microsoft.com/office/drawing/2014/main" id="{FA805E3B-0883-3B7E-A772-1B9CCC641767}"/>
              </a:ext>
            </a:extLst>
          </p:cNvPr>
          <p:cNvSpPr>
            <a:spLocks noGrp="1"/>
          </p:cNvSpPr>
          <p:nvPr userDrawn="1">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7">
            <a:extLst>
              <a:ext uri="{FF2B5EF4-FFF2-40B4-BE49-F238E27FC236}">
                <a16:creationId xmlns:a16="http://schemas.microsoft.com/office/drawing/2014/main" id="{81992B42-EBF6-6A71-EFF3-3D6A206B071C}"/>
              </a:ext>
            </a:extLst>
          </p:cNvPr>
          <p:cNvSpPr>
            <a:spLocks noGrp="1"/>
          </p:cNvSpPr>
          <p:nvPr userDrawn="1">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2" name="Text Placeholder 37">
            <a:extLst>
              <a:ext uri="{FF2B5EF4-FFF2-40B4-BE49-F238E27FC236}">
                <a16:creationId xmlns:a16="http://schemas.microsoft.com/office/drawing/2014/main" id="{74783736-6BA3-1EAB-D458-139AB8BC3EF0}"/>
              </a:ext>
            </a:extLst>
          </p:cNvPr>
          <p:cNvSpPr>
            <a:spLocks noGrp="1"/>
          </p:cNvSpPr>
          <p:nvPr userDrawn="1">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4" name="Text Placeholder 37">
            <a:extLst>
              <a:ext uri="{FF2B5EF4-FFF2-40B4-BE49-F238E27FC236}">
                <a16:creationId xmlns:a16="http://schemas.microsoft.com/office/drawing/2014/main" id="{D3D6A225-F83F-1D7D-7986-641AC0750646}"/>
              </a:ext>
            </a:extLst>
          </p:cNvPr>
          <p:cNvSpPr>
            <a:spLocks noGrp="1"/>
          </p:cNvSpPr>
          <p:nvPr userDrawn="1">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 name="Rectangle 2">
            <a:extLst>
              <a:ext uri="{FF2B5EF4-FFF2-40B4-BE49-F238E27FC236}">
                <a16:creationId xmlns:a16="http://schemas.microsoft.com/office/drawing/2014/main" id="{6D29DD53-6295-FCD6-8DFF-961E7E81C68C}"/>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 name="Rectangle 1">
            <a:extLst>
              <a:ext uri="{FF2B5EF4-FFF2-40B4-BE49-F238E27FC236}">
                <a16:creationId xmlns:a16="http://schemas.microsoft.com/office/drawing/2014/main" id="{922F5288-684F-B13B-218E-EF6EB9496728}"/>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 name="Text Placeholder 39">
            <a:extLst>
              <a:ext uri="{FF2B5EF4-FFF2-40B4-BE49-F238E27FC236}">
                <a16:creationId xmlns:a16="http://schemas.microsoft.com/office/drawing/2014/main" id="{69D89A9E-BCC3-8C9C-EA65-02ACD9318B1F}"/>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9">
            <a:extLst>
              <a:ext uri="{FF2B5EF4-FFF2-40B4-BE49-F238E27FC236}">
                <a16:creationId xmlns:a16="http://schemas.microsoft.com/office/drawing/2014/main" id="{83050BD0-B250-8A7F-290B-975609385585}"/>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F675E4C3-0826-D0BD-38ED-17415FF01D91}"/>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9">
            <a:extLst>
              <a:ext uri="{FF2B5EF4-FFF2-40B4-BE49-F238E27FC236}">
                <a16:creationId xmlns:a16="http://schemas.microsoft.com/office/drawing/2014/main" id="{E7C06F57-0A64-3715-BA84-7C8A85167C97}"/>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5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sp>
        <p:nvSpPr>
          <p:cNvPr id="24" name="Rectangle 23">
            <a:extLst>
              <a:ext uri="{FF2B5EF4-FFF2-40B4-BE49-F238E27FC236}">
                <a16:creationId xmlns:a16="http://schemas.microsoft.com/office/drawing/2014/main" id="{8955F6EA-6D5E-6D57-6734-939796229EA4}"/>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5" name="Text Placeholder 4">
            <a:extLst>
              <a:ext uri="{FF2B5EF4-FFF2-40B4-BE49-F238E27FC236}">
                <a16:creationId xmlns:a16="http://schemas.microsoft.com/office/drawing/2014/main" id="{6BC58D92-02FD-B29E-2DEE-F5CBE5D54178}"/>
              </a:ext>
            </a:extLst>
          </p:cNvPr>
          <p:cNvSpPr>
            <a:spLocks noGrp="1"/>
          </p:cNvSpPr>
          <p:nvPr>
            <p:ph type="body" sz="quarter" idx="1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Agenda</a:t>
            </a:r>
          </a:p>
        </p:txBody>
      </p:sp>
      <p:sp>
        <p:nvSpPr>
          <p:cNvPr id="26" name="Text Placeholder 13">
            <a:extLst>
              <a:ext uri="{FF2B5EF4-FFF2-40B4-BE49-F238E27FC236}">
                <a16:creationId xmlns:a16="http://schemas.microsoft.com/office/drawing/2014/main" id="{304CFD3C-E781-3B3D-A625-CFC7F7FC3F25}"/>
              </a:ext>
            </a:extLst>
          </p:cNvPr>
          <p:cNvSpPr>
            <a:spLocks noGrp="1"/>
          </p:cNvSpPr>
          <p:nvPr>
            <p:ph type="body" sz="quarter" idx="12" hasCustomPrompt="1"/>
          </p:nvPr>
        </p:nvSpPr>
        <p:spPr>
          <a:xfrm>
            <a:off x="399748" y="1938527"/>
            <a:ext cx="8159036" cy="4333987"/>
          </a:xfrm>
          <a:prstGeom prst="rect">
            <a:avLst/>
          </a:prstGeom>
        </p:spPr>
        <p:txBody>
          <a:bodyPr>
            <a:noAutofit/>
          </a:bodyPr>
          <a:lstStyle>
            <a:lvl1pPr marL="342900" indent="-342900">
              <a:lnSpc>
                <a:spcPct val="114000"/>
              </a:lnSpc>
              <a:buClr>
                <a:srgbClr val="FBE04B"/>
              </a:buClr>
              <a:buFont typeface="Arial" panose="020B0604020202020204" pitchFamily="34" charset="0"/>
              <a:buChar char="•"/>
              <a:defRPr sz="24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2pPr marL="914400" indent="-457200">
              <a:lnSpc>
                <a:spcPct val="114000"/>
              </a:lnSpc>
              <a:buClr>
                <a:srgbClr val="FBE04B"/>
              </a:buClr>
              <a:buFont typeface="Arial" panose="020B0604020202020204" pitchFamily="34" charset="0"/>
              <a:buChar char="•"/>
              <a:defRPr sz="20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2pPr>
            <a:lvl3pPr marL="1371600" indent="-457200">
              <a:lnSpc>
                <a:spcPct val="114000"/>
              </a:lnSpc>
              <a:buClr>
                <a:srgbClr val="FBE04B"/>
              </a:buClr>
              <a:buFont typeface="Arial" panose="020B0604020202020204" pitchFamily="34" charset="0"/>
              <a:buChar char="•"/>
              <a:defRPr sz="18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3pPr>
            <a:lvl4pPr marL="17145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4pPr>
            <a:lvl5pPr marL="2171700" indent="-342900">
              <a:lnSpc>
                <a:spcPct val="114000"/>
              </a:lnSpc>
              <a:buClr>
                <a:srgbClr val="FBE04B"/>
              </a:buClr>
              <a:buFont typeface="Arial" panose="020B0604020202020204" pitchFamily="34" charset="0"/>
              <a:buChar char="•"/>
              <a:defRPr sz="1600" b="0" i="0">
                <a:solidFill>
                  <a:schemeClr val="bg1"/>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Body copy goes here. Doesn’t fit? Split between two slides or reduce the amount of content. | Keep colors as they are – the new brand colors are more subdued – no more Rainbow </a:t>
            </a:r>
            <a:r>
              <a:rPr lang="en-US" err="1"/>
              <a:t>Brite</a:t>
            </a:r>
            <a:r>
              <a:rPr lang="en-US"/>
              <a:t> colors!</a:t>
            </a:r>
          </a:p>
          <a:p>
            <a:pPr lvl="1"/>
            <a:r>
              <a:rPr lang="en-US"/>
              <a:t>Second level</a:t>
            </a:r>
          </a:p>
          <a:p>
            <a:pPr lvl="2"/>
            <a:r>
              <a:rPr lang="en-US"/>
              <a:t>Third level</a:t>
            </a:r>
          </a:p>
          <a:p>
            <a:pPr lvl="3"/>
            <a:r>
              <a:rPr lang="en-US"/>
              <a:t>Fourth level</a:t>
            </a:r>
          </a:p>
          <a:p>
            <a:pPr lvl="4"/>
            <a:r>
              <a:rPr lang="en-US"/>
              <a:t>Fifth level</a:t>
            </a:r>
          </a:p>
        </p:txBody>
      </p:sp>
      <p:sp>
        <p:nvSpPr>
          <p:cNvPr id="28" name="Rectangle 27">
            <a:extLst>
              <a:ext uri="{FF2B5EF4-FFF2-40B4-BE49-F238E27FC236}">
                <a16:creationId xmlns:a16="http://schemas.microsoft.com/office/drawing/2014/main" id="{4BB1F20A-A681-786E-E3C6-84048BA60939}"/>
              </a:ext>
            </a:extLst>
          </p:cNvPr>
          <p:cNvSpPr/>
          <p:nvPr userDrawn="1"/>
        </p:nvSpPr>
        <p:spPr>
          <a:xfrm>
            <a:off x="11430000" y="0"/>
            <a:ext cx="762000" cy="671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2" name="Rectangle 41">
            <a:extLst>
              <a:ext uri="{FF2B5EF4-FFF2-40B4-BE49-F238E27FC236}">
                <a16:creationId xmlns:a16="http://schemas.microsoft.com/office/drawing/2014/main" id="{85579D9D-BB0D-AE90-8A65-62DE277F6F34}"/>
              </a:ext>
            </a:extLst>
          </p:cNvPr>
          <p:cNvSpPr/>
          <p:nvPr userDrawn="1"/>
        </p:nvSpPr>
        <p:spPr>
          <a:xfrm>
            <a:off x="12715874"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i="1">
                <a:solidFill>
                  <a:schemeClr val="tx1"/>
                </a:solidFill>
                <a:latin typeface="Roboto" panose="02000000000000000000" pitchFamily="2" charset="0"/>
                <a:ea typeface="Roboto" panose="02000000000000000000" pitchFamily="2" charset="0"/>
                <a:cs typeface="Roboto" panose="02000000000000000000" pitchFamily="2" charset="0"/>
              </a:rPr>
              <a:t>Use this slide for agendas only</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yellow or white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white. Dark grey can be used for emphasis in small quantities</a:t>
            </a:r>
          </a:p>
        </p:txBody>
      </p:sp>
      <p:sp>
        <p:nvSpPr>
          <p:cNvPr id="46" name="Rectangle 45">
            <a:extLst>
              <a:ext uri="{FF2B5EF4-FFF2-40B4-BE49-F238E27FC236}">
                <a16:creationId xmlns:a16="http://schemas.microsoft.com/office/drawing/2014/main" id="{E626A405-958B-81CB-8BE0-4A2503ED656D}"/>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47" name="Rectangle 46">
            <a:extLst>
              <a:ext uri="{FF2B5EF4-FFF2-40B4-BE49-F238E27FC236}">
                <a16:creationId xmlns:a16="http://schemas.microsoft.com/office/drawing/2014/main" id="{74568A19-1808-4D3E-51C7-739B7AE88ABA}"/>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48" name="Graphic 47">
            <a:extLst>
              <a:ext uri="{FF2B5EF4-FFF2-40B4-BE49-F238E27FC236}">
                <a16:creationId xmlns:a16="http://schemas.microsoft.com/office/drawing/2014/main" id="{EFAE47DF-C570-9F10-778D-9983B96B1C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49" name="Graphic 48">
            <a:extLst>
              <a:ext uri="{FF2B5EF4-FFF2-40B4-BE49-F238E27FC236}">
                <a16:creationId xmlns:a16="http://schemas.microsoft.com/office/drawing/2014/main" id="{1243DA00-0BD1-CA38-1252-D0A6997FC1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5" name="Rectangle 4">
            <a:extLst>
              <a:ext uri="{FF2B5EF4-FFF2-40B4-BE49-F238E27FC236}">
                <a16:creationId xmlns:a16="http://schemas.microsoft.com/office/drawing/2014/main" id="{AD1879D6-66BE-CCE8-32BF-35ABFA1D11AD}"/>
              </a:ext>
            </a:extLst>
          </p:cNvPr>
          <p:cNvSpPr/>
          <p:nvPr userDrawn="1"/>
        </p:nvSpPr>
        <p:spPr>
          <a:xfrm>
            <a:off x="10279176" y="1202182"/>
            <a:ext cx="1912824" cy="5655818"/>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9F94095-B494-11CF-3CD5-720CA81F0B35}"/>
              </a:ext>
            </a:extLst>
          </p:cNvPr>
          <p:cNvSpPr/>
          <p:nvPr userDrawn="1"/>
        </p:nvSpPr>
        <p:spPr>
          <a:xfrm>
            <a:off x="9270022" y="2544417"/>
            <a:ext cx="2918461" cy="2869096"/>
          </a:xfrm>
          <a:prstGeom prst="rect">
            <a:avLst/>
          </a:prstGeom>
          <a:solidFill>
            <a:schemeClr val="accent2">
              <a:alpha val="3771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E562F12-74FC-365B-B1A0-8A7FCD533E46}"/>
              </a:ext>
            </a:extLst>
          </p:cNvPr>
          <p:cNvGrpSpPr/>
          <p:nvPr userDrawn="1"/>
        </p:nvGrpSpPr>
        <p:grpSpPr>
          <a:xfrm>
            <a:off x="9404275" y="4883876"/>
            <a:ext cx="688975" cy="319557"/>
            <a:chOff x="-3552824" y="2412721"/>
            <a:chExt cx="688975" cy="319557"/>
          </a:xfrm>
          <a:solidFill>
            <a:schemeClr val="bg2">
              <a:alpha val="61735"/>
            </a:schemeClr>
          </a:solidFill>
        </p:grpSpPr>
        <p:sp>
          <p:nvSpPr>
            <p:cNvPr id="8" name="Oval 7">
              <a:extLst>
                <a:ext uri="{FF2B5EF4-FFF2-40B4-BE49-F238E27FC236}">
                  <a16:creationId xmlns:a16="http://schemas.microsoft.com/office/drawing/2014/main" id="{A2A3B4BB-944C-8636-2C09-A68AFDBA7A0B}"/>
                </a:ext>
              </a:extLst>
            </p:cNvPr>
            <p:cNvSpPr/>
            <p:nvPr userDrawn="1"/>
          </p:nvSpPr>
          <p:spPr>
            <a:xfrm>
              <a:off x="-355282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9" name="Oval 8">
              <a:extLst>
                <a:ext uri="{FF2B5EF4-FFF2-40B4-BE49-F238E27FC236}">
                  <a16:creationId xmlns:a16="http://schemas.microsoft.com/office/drawing/2014/main" id="{B3D2BE4C-085F-417C-1DD9-45A9C2EB38D7}"/>
                </a:ext>
              </a:extLst>
            </p:cNvPr>
            <p:cNvSpPr/>
            <p:nvPr userDrawn="1"/>
          </p:nvSpPr>
          <p:spPr>
            <a:xfrm>
              <a:off x="-335279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75249BEA-F7C8-7E1E-F57B-868D30DCA489}"/>
                </a:ext>
              </a:extLst>
            </p:cNvPr>
            <p:cNvSpPr/>
            <p:nvPr userDrawn="1"/>
          </p:nvSpPr>
          <p:spPr>
            <a:xfrm>
              <a:off x="-3152774"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C0242748-A351-2A40-EA44-3FFBC974F5E1}"/>
                </a:ext>
              </a:extLst>
            </p:cNvPr>
            <p:cNvSpPr/>
            <p:nvPr userDrawn="1"/>
          </p:nvSpPr>
          <p:spPr>
            <a:xfrm>
              <a:off x="-2952749" y="2412721"/>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E951BCD4-B521-B3C5-DD1C-9FCBD2893734}"/>
                </a:ext>
              </a:extLst>
            </p:cNvPr>
            <p:cNvSpPr/>
            <p:nvPr userDrawn="1"/>
          </p:nvSpPr>
          <p:spPr>
            <a:xfrm>
              <a:off x="-355282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884860ED-6643-7E9D-6143-C8BBD2ED033A}"/>
                </a:ext>
              </a:extLst>
            </p:cNvPr>
            <p:cNvSpPr/>
            <p:nvPr userDrawn="1"/>
          </p:nvSpPr>
          <p:spPr>
            <a:xfrm>
              <a:off x="-335279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4" name="Oval 13">
              <a:extLst>
                <a:ext uri="{FF2B5EF4-FFF2-40B4-BE49-F238E27FC236}">
                  <a16:creationId xmlns:a16="http://schemas.microsoft.com/office/drawing/2014/main" id="{25CEAA60-629F-6976-90F8-05B22EBE3D98}"/>
                </a:ext>
              </a:extLst>
            </p:cNvPr>
            <p:cNvSpPr/>
            <p:nvPr userDrawn="1"/>
          </p:nvSpPr>
          <p:spPr>
            <a:xfrm>
              <a:off x="-3152774"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27D12C24-0BEF-A4A6-8742-552F171E6E9C}"/>
                </a:ext>
              </a:extLst>
            </p:cNvPr>
            <p:cNvSpPr/>
            <p:nvPr userDrawn="1"/>
          </p:nvSpPr>
          <p:spPr>
            <a:xfrm>
              <a:off x="-2952749" y="2644496"/>
              <a:ext cx="88900" cy="87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sp>
        <p:nvSpPr>
          <p:cNvPr id="41" name="Slide Number Placeholder 13">
            <a:extLst>
              <a:ext uri="{FF2B5EF4-FFF2-40B4-BE49-F238E27FC236}">
                <a16:creationId xmlns:a16="http://schemas.microsoft.com/office/drawing/2014/main" id="{E9D3899B-9B67-43C0-4883-B55DC30A81A0}"/>
              </a:ext>
            </a:extLst>
          </p:cNvPr>
          <p:cNvSpPr txBox="1">
            <a:spLocks/>
          </p:cNvSpPr>
          <p:nvPr userDrawn="1"/>
        </p:nvSpPr>
        <p:spPr>
          <a:xfrm>
            <a:off x="9793480" y="6572251"/>
            <a:ext cx="2398520" cy="285749"/>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rgbClr val="CCCCCC"/>
                </a:solidFill>
                <a:latin typeface="Roboto" panose="02000000000000000000" pitchFamily="2" charset="0"/>
                <a:ea typeface="Roboto" panose="02000000000000000000" pitchFamily="2" charset="0"/>
                <a:cs typeface="Roboto"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D91AB9-FF3B-2842-9DE8-E9E18B941719}" type="slidenum">
              <a:rPr lang="en-US" smtClean="0"/>
              <a:pPr/>
              <a:t>‹#›</a:t>
            </a:fld>
            <a:endParaRPr lang="en-US"/>
          </a:p>
        </p:txBody>
      </p:sp>
      <p:pic>
        <p:nvPicPr>
          <p:cNvPr id="4" name="Graphic 3">
            <a:extLst>
              <a:ext uri="{FF2B5EF4-FFF2-40B4-BE49-F238E27FC236}">
                <a16:creationId xmlns:a16="http://schemas.microsoft.com/office/drawing/2014/main" id="{4FC35AF2-C23D-095D-CC1C-292BC66A0EC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43375" b="-40953"/>
          <a:stretch/>
        </p:blipFill>
        <p:spPr>
          <a:xfrm>
            <a:off x="121523" y="6677558"/>
            <a:ext cx="2305001" cy="180442"/>
          </a:xfrm>
          <a:prstGeom prst="rect">
            <a:avLst/>
          </a:prstGeom>
        </p:spPr>
      </p:pic>
    </p:spTree>
    <p:extLst>
      <p:ext uri="{BB962C8B-B14F-4D97-AF65-F5344CB8AC3E}">
        <p14:creationId xmlns:p14="http://schemas.microsoft.com/office/powerpoint/2010/main" val="3813923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umn Layout - 4c - medium">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 name="Rectangle 1">
            <a:extLst>
              <a:ext uri="{FF2B5EF4-FFF2-40B4-BE49-F238E27FC236}">
                <a16:creationId xmlns:a16="http://schemas.microsoft.com/office/drawing/2014/main" id="{E2484DB2-F15A-6BC1-C2B4-5D4810661825}"/>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 name="Rectangle 2">
            <a:extLst>
              <a:ext uri="{FF2B5EF4-FFF2-40B4-BE49-F238E27FC236}">
                <a16:creationId xmlns:a16="http://schemas.microsoft.com/office/drawing/2014/main" id="{40920A91-37C0-AA05-8869-F77A7AD76165}"/>
              </a:ext>
            </a:extLst>
          </p:cNvPr>
          <p:cNvSpPr/>
          <p:nvPr userDrawn="1"/>
        </p:nvSpPr>
        <p:spPr>
          <a:xfrm rot="5400000">
            <a:off x="1819214"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5" name="Rectangle 4">
            <a:extLst>
              <a:ext uri="{FF2B5EF4-FFF2-40B4-BE49-F238E27FC236}">
                <a16:creationId xmlns:a16="http://schemas.microsoft.com/office/drawing/2014/main" id="{1022A2F8-F323-CFD3-82FA-1605E225DAB7}"/>
              </a:ext>
            </a:extLst>
          </p:cNvPr>
          <p:cNvSpPr/>
          <p:nvPr userDrawn="1"/>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cs typeface="Roboto Light" panose="02000000000000000000" pitchFamily="2" charset="0"/>
            </a:endParaRPr>
          </a:p>
        </p:txBody>
      </p:sp>
      <p:sp>
        <p:nvSpPr>
          <p:cNvPr id="6" name="Rectangle 5">
            <a:extLst>
              <a:ext uri="{FF2B5EF4-FFF2-40B4-BE49-F238E27FC236}">
                <a16:creationId xmlns:a16="http://schemas.microsoft.com/office/drawing/2014/main" id="{F97E593E-A5CE-2180-D1D3-2585D409F311}"/>
              </a:ext>
            </a:extLst>
          </p:cNvPr>
          <p:cNvSpPr/>
          <p:nvPr userDrawn="1"/>
        </p:nvSpPr>
        <p:spPr>
          <a:xfrm flipV="1">
            <a:off x="594360"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A1CC30C0-CD0F-6C57-EA9E-0303A492B970}"/>
              </a:ext>
            </a:extLst>
          </p:cNvPr>
          <p:cNvSpPr/>
          <p:nvPr userDrawn="1"/>
        </p:nvSpPr>
        <p:spPr>
          <a:xfrm rot="5400000">
            <a:off x="4630148"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E43B11D2-3F62-2EAC-C748-A2997B26A1AD}"/>
              </a:ext>
            </a:extLst>
          </p:cNvPr>
          <p:cNvSpPr/>
          <p:nvPr userDrawn="1"/>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44A791E9-9CE6-971F-740B-775D92921218}"/>
              </a:ext>
            </a:extLst>
          </p:cNvPr>
          <p:cNvSpPr/>
          <p:nvPr userDrawn="1"/>
        </p:nvSpPr>
        <p:spPr>
          <a:xfrm flipV="1">
            <a:off x="3405294"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7B1ECFC9-E51C-33F3-DC5B-1AC3EE47861A}"/>
              </a:ext>
            </a:extLst>
          </p:cNvPr>
          <p:cNvSpPr/>
          <p:nvPr userDrawn="1"/>
        </p:nvSpPr>
        <p:spPr>
          <a:xfrm rot="5400000">
            <a:off x="7441082"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B5B62BE3-EDBA-035C-57FC-FD0B09E6902E}"/>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84DD0604-2FCC-C6A7-9BC3-F15073384F18}"/>
              </a:ext>
            </a:extLst>
          </p:cNvPr>
          <p:cNvSpPr/>
          <p:nvPr userDrawn="1"/>
        </p:nvSpPr>
        <p:spPr>
          <a:xfrm flipV="1">
            <a:off x="6216228"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FBC151F6-21F2-14CA-0C9F-96F8061A37BF}"/>
              </a:ext>
            </a:extLst>
          </p:cNvPr>
          <p:cNvSpPr/>
          <p:nvPr userDrawn="1"/>
        </p:nvSpPr>
        <p:spPr>
          <a:xfrm rot="5400000">
            <a:off x="10252017" y="243001"/>
            <a:ext cx="114560" cy="2564266"/>
          </a:xfrm>
          <a:prstGeom prst="rect">
            <a:avLst/>
          </a:prstGeom>
          <a:solidFill>
            <a:schemeClr val="accent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3A0384AA-261B-0140-905D-D1A77EE99953}"/>
              </a:ext>
            </a:extLst>
          </p:cNvPr>
          <p:cNvSpPr/>
          <p:nvPr userDrawn="1"/>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FD6DB166-3196-82ED-A830-4E8FBF4EA9E7}"/>
              </a:ext>
            </a:extLst>
          </p:cNvPr>
          <p:cNvSpPr/>
          <p:nvPr userDrawn="1"/>
        </p:nvSpPr>
        <p:spPr>
          <a:xfrm flipV="1">
            <a:off x="9027163" y="1582415"/>
            <a:ext cx="2564265"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3" name="Text Placeholder 37">
            <a:extLst>
              <a:ext uri="{FF2B5EF4-FFF2-40B4-BE49-F238E27FC236}">
                <a16:creationId xmlns:a16="http://schemas.microsoft.com/office/drawing/2014/main" id="{A55F1543-723E-3518-0F4A-0B7DE25AB516}"/>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6" name="Text Placeholder 37">
            <a:extLst>
              <a:ext uri="{FF2B5EF4-FFF2-40B4-BE49-F238E27FC236}">
                <a16:creationId xmlns:a16="http://schemas.microsoft.com/office/drawing/2014/main" id="{37E7BC8F-8E77-0BF7-5B7F-CB324D4E9359}"/>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8" name="Text Placeholder 37">
            <a:extLst>
              <a:ext uri="{FF2B5EF4-FFF2-40B4-BE49-F238E27FC236}">
                <a16:creationId xmlns:a16="http://schemas.microsoft.com/office/drawing/2014/main" id="{85EA15B3-B713-B928-1A8D-2DAC4F6E8014}"/>
              </a:ext>
            </a:extLst>
          </p:cNvPr>
          <p:cNvSpPr>
            <a:spLocks noGrp="1"/>
          </p:cNvSpPr>
          <p:nvPr>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38B35551-28AD-860F-3684-349F50B81427}"/>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4" name="Text Placeholder 39">
            <a:extLst>
              <a:ext uri="{FF2B5EF4-FFF2-40B4-BE49-F238E27FC236}">
                <a16:creationId xmlns:a16="http://schemas.microsoft.com/office/drawing/2014/main" id="{C7FB4CF5-DA9E-F1E7-E6C4-9128F9041AB7}"/>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9">
            <a:extLst>
              <a:ext uri="{FF2B5EF4-FFF2-40B4-BE49-F238E27FC236}">
                <a16:creationId xmlns:a16="http://schemas.microsoft.com/office/drawing/2014/main" id="{F29A9657-BDFD-7A84-6074-D64B520C068D}"/>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39">
            <a:extLst>
              <a:ext uri="{FF2B5EF4-FFF2-40B4-BE49-F238E27FC236}">
                <a16:creationId xmlns:a16="http://schemas.microsoft.com/office/drawing/2014/main" id="{5B1B6703-974F-6717-85E1-AAD93F3E1D57}"/>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9">
            <a:extLst>
              <a:ext uri="{FF2B5EF4-FFF2-40B4-BE49-F238E27FC236}">
                <a16:creationId xmlns:a16="http://schemas.microsoft.com/office/drawing/2014/main" id="{59236A05-47CD-8C34-D6FF-DE0457960623}"/>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4" name="Graphic 23">
            <a:extLst>
              <a:ext uri="{FF2B5EF4-FFF2-40B4-BE49-F238E27FC236}">
                <a16:creationId xmlns:a16="http://schemas.microsoft.com/office/drawing/2014/main" id="{AF7C7796-54C7-5B6F-E119-C15D94FD11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1492848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Content Slide - light">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2" name="Rectangle 1">
            <a:extLst>
              <a:ext uri="{FF2B5EF4-FFF2-40B4-BE49-F238E27FC236}">
                <a16:creationId xmlns:a16="http://schemas.microsoft.com/office/drawing/2014/main" id="{8FB1BAC1-BB9D-1BDD-A0CB-22CFF1F273EE}"/>
              </a:ext>
            </a:extLst>
          </p:cNvPr>
          <p:cNvSpPr/>
          <p:nvPr userDrawn="1"/>
        </p:nvSpPr>
        <p:spPr>
          <a:xfrm rot="5400000">
            <a:off x="1819214"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 name="Rectangle 2">
            <a:extLst>
              <a:ext uri="{FF2B5EF4-FFF2-40B4-BE49-F238E27FC236}">
                <a16:creationId xmlns:a16="http://schemas.microsoft.com/office/drawing/2014/main" id="{85BABE44-3B9D-DCE4-7D41-0BBBC862F091}"/>
              </a:ext>
            </a:extLst>
          </p:cNvPr>
          <p:cNvSpPr/>
          <p:nvPr userDrawn="1"/>
        </p:nvSpPr>
        <p:spPr>
          <a:xfrm>
            <a:off x="594361" y="2049040"/>
            <a:ext cx="2564265"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Light" panose="02000000000000000000" pitchFamily="2" charset="0"/>
              <a:ea typeface="Roboto Light" panose="02000000000000000000" pitchFamily="2" charset="0"/>
              <a:cs typeface="Roboto Light" panose="02000000000000000000" pitchFamily="2" charset="0"/>
            </a:endParaRPr>
          </a:p>
        </p:txBody>
      </p:sp>
      <p:sp>
        <p:nvSpPr>
          <p:cNvPr id="5" name="Rectangle 4">
            <a:extLst>
              <a:ext uri="{FF2B5EF4-FFF2-40B4-BE49-F238E27FC236}">
                <a16:creationId xmlns:a16="http://schemas.microsoft.com/office/drawing/2014/main" id="{A009B190-179A-EB0F-0EA4-24042EDA0011}"/>
              </a:ext>
            </a:extLst>
          </p:cNvPr>
          <p:cNvSpPr/>
          <p:nvPr userDrawn="1"/>
        </p:nvSpPr>
        <p:spPr>
          <a:xfrm flipV="1">
            <a:off x="594360"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5D1CA51E-6EAF-A0A9-2E56-C3C08DD81AE4}"/>
              </a:ext>
            </a:extLst>
          </p:cNvPr>
          <p:cNvSpPr/>
          <p:nvPr userDrawn="1"/>
        </p:nvSpPr>
        <p:spPr>
          <a:xfrm rot="5400000">
            <a:off x="4630148"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12D07F14-D3A4-F131-06CF-0DDB4014DB65}"/>
              </a:ext>
            </a:extLst>
          </p:cNvPr>
          <p:cNvSpPr/>
          <p:nvPr userDrawn="1"/>
        </p:nvSpPr>
        <p:spPr>
          <a:xfrm>
            <a:off x="3405295" y="2049039"/>
            <a:ext cx="2564265"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DB2AF10B-72F3-2DA9-8217-45F15C7178B6}"/>
              </a:ext>
            </a:extLst>
          </p:cNvPr>
          <p:cNvSpPr/>
          <p:nvPr userDrawn="1"/>
        </p:nvSpPr>
        <p:spPr>
          <a:xfrm flipV="1">
            <a:off x="3405294"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89237549-D1C9-B5F3-000A-C13E685F072F}"/>
              </a:ext>
            </a:extLst>
          </p:cNvPr>
          <p:cNvSpPr/>
          <p:nvPr userDrawn="1"/>
        </p:nvSpPr>
        <p:spPr>
          <a:xfrm rot="5400000">
            <a:off x="7441082"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0" name="Rectangle 39">
            <a:extLst>
              <a:ext uri="{FF2B5EF4-FFF2-40B4-BE49-F238E27FC236}">
                <a16:creationId xmlns:a16="http://schemas.microsoft.com/office/drawing/2014/main" id="{C5B0C74C-7958-8AF8-BFD2-EDA0BBDF1F29}"/>
              </a:ext>
            </a:extLst>
          </p:cNvPr>
          <p:cNvSpPr/>
          <p:nvPr userDrawn="1"/>
        </p:nvSpPr>
        <p:spPr>
          <a:xfrm>
            <a:off x="6216229"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1" name="Rectangle 40">
            <a:extLst>
              <a:ext uri="{FF2B5EF4-FFF2-40B4-BE49-F238E27FC236}">
                <a16:creationId xmlns:a16="http://schemas.microsoft.com/office/drawing/2014/main" id="{CB0BC80F-C256-E22C-549B-4ED6E96EF6D1}"/>
              </a:ext>
            </a:extLst>
          </p:cNvPr>
          <p:cNvSpPr/>
          <p:nvPr userDrawn="1"/>
        </p:nvSpPr>
        <p:spPr>
          <a:xfrm flipV="1">
            <a:off x="6216228"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2" name="Rectangle 41">
            <a:extLst>
              <a:ext uri="{FF2B5EF4-FFF2-40B4-BE49-F238E27FC236}">
                <a16:creationId xmlns:a16="http://schemas.microsoft.com/office/drawing/2014/main" id="{C3D70DE5-6315-5059-DDB5-B6F7D8934651}"/>
              </a:ext>
            </a:extLst>
          </p:cNvPr>
          <p:cNvSpPr/>
          <p:nvPr userDrawn="1"/>
        </p:nvSpPr>
        <p:spPr>
          <a:xfrm rot="5400000">
            <a:off x="10252017" y="243001"/>
            <a:ext cx="114560" cy="2564266"/>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3" name="Rectangle 42">
            <a:extLst>
              <a:ext uri="{FF2B5EF4-FFF2-40B4-BE49-F238E27FC236}">
                <a16:creationId xmlns:a16="http://schemas.microsoft.com/office/drawing/2014/main" id="{15870E92-9B35-4E24-228D-C575DF396C0E}"/>
              </a:ext>
            </a:extLst>
          </p:cNvPr>
          <p:cNvSpPr/>
          <p:nvPr userDrawn="1"/>
        </p:nvSpPr>
        <p:spPr>
          <a:xfrm>
            <a:off x="9027164" y="2049040"/>
            <a:ext cx="2564265"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4" name="Rectangle 43">
            <a:extLst>
              <a:ext uri="{FF2B5EF4-FFF2-40B4-BE49-F238E27FC236}">
                <a16:creationId xmlns:a16="http://schemas.microsoft.com/office/drawing/2014/main" id="{77355680-19F0-6C92-3C39-A2F1F76CADA1}"/>
              </a:ext>
            </a:extLst>
          </p:cNvPr>
          <p:cNvSpPr/>
          <p:nvPr userDrawn="1"/>
        </p:nvSpPr>
        <p:spPr>
          <a:xfrm flipV="1">
            <a:off x="9027163" y="1582415"/>
            <a:ext cx="2564265"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cs typeface="Roboto" panose="02000000000000000000" pitchFamily="2" charset="0"/>
            </a:endParaRPr>
          </a:p>
        </p:txBody>
      </p:sp>
      <p:sp>
        <p:nvSpPr>
          <p:cNvPr id="45" name="Text Placeholder 37">
            <a:extLst>
              <a:ext uri="{FF2B5EF4-FFF2-40B4-BE49-F238E27FC236}">
                <a16:creationId xmlns:a16="http://schemas.microsoft.com/office/drawing/2014/main" id="{F04D192F-E272-3A6E-EA0F-D7C511CD735F}"/>
              </a:ext>
            </a:extLst>
          </p:cNvPr>
          <p:cNvSpPr>
            <a:spLocks noGrp="1"/>
          </p:cNvSpPr>
          <p:nvPr>
            <p:ph type="body" sz="quarter" idx="13" hasCustomPrompt="1"/>
          </p:nvPr>
        </p:nvSpPr>
        <p:spPr>
          <a:xfrm>
            <a:off x="593725"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7" name="Text Placeholder 37">
            <a:extLst>
              <a:ext uri="{FF2B5EF4-FFF2-40B4-BE49-F238E27FC236}">
                <a16:creationId xmlns:a16="http://schemas.microsoft.com/office/drawing/2014/main" id="{33A224C0-B156-AC91-C6EB-BC7756549A14}"/>
              </a:ext>
            </a:extLst>
          </p:cNvPr>
          <p:cNvSpPr>
            <a:spLocks noGrp="1"/>
          </p:cNvSpPr>
          <p:nvPr>
            <p:ph type="body" sz="quarter" idx="15" hasCustomPrompt="1"/>
          </p:nvPr>
        </p:nvSpPr>
        <p:spPr>
          <a:xfrm>
            <a:off x="3417607"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9" name="Text Placeholder 37">
            <a:extLst>
              <a:ext uri="{FF2B5EF4-FFF2-40B4-BE49-F238E27FC236}">
                <a16:creationId xmlns:a16="http://schemas.microsoft.com/office/drawing/2014/main" id="{3C85D4CA-5647-BF2D-5A5E-369424E77F37}"/>
              </a:ext>
            </a:extLst>
          </p:cNvPr>
          <p:cNvSpPr>
            <a:spLocks noGrp="1"/>
          </p:cNvSpPr>
          <p:nvPr>
            <p:ph type="body" sz="quarter" idx="17" hasCustomPrompt="1"/>
          </p:nvPr>
        </p:nvSpPr>
        <p:spPr>
          <a:xfrm>
            <a:off x="6201148"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51" name="Text Placeholder 37">
            <a:extLst>
              <a:ext uri="{FF2B5EF4-FFF2-40B4-BE49-F238E27FC236}">
                <a16:creationId xmlns:a16="http://schemas.microsoft.com/office/drawing/2014/main" id="{D6B97FFE-4CD7-F52E-87A1-6E089A780ABF}"/>
              </a:ext>
            </a:extLst>
          </p:cNvPr>
          <p:cNvSpPr>
            <a:spLocks noGrp="1"/>
          </p:cNvSpPr>
          <p:nvPr>
            <p:ph type="body" sz="quarter" idx="19" hasCustomPrompt="1"/>
          </p:nvPr>
        </p:nvSpPr>
        <p:spPr>
          <a:xfrm>
            <a:off x="9025031" y="1583055"/>
            <a:ext cx="2565400"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14" name="Rectangle 13">
            <a:extLst>
              <a:ext uri="{FF2B5EF4-FFF2-40B4-BE49-F238E27FC236}">
                <a16:creationId xmlns:a16="http://schemas.microsoft.com/office/drawing/2014/main" id="{6C88FF6F-8389-46FD-55F2-144F71EE4175}"/>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9" name="Text Placeholder 39">
            <a:extLst>
              <a:ext uri="{FF2B5EF4-FFF2-40B4-BE49-F238E27FC236}">
                <a16:creationId xmlns:a16="http://schemas.microsoft.com/office/drawing/2014/main" id="{EED33FC8-37A7-0089-16A3-9BA88C50AEC9}"/>
              </a:ext>
            </a:extLst>
          </p:cNvPr>
          <p:cNvSpPr>
            <a:spLocks noGrp="1"/>
          </p:cNvSpPr>
          <p:nvPr>
            <p:ph type="body" sz="quarter" idx="14" hasCustomPrompt="1"/>
          </p:nvPr>
        </p:nvSpPr>
        <p:spPr>
          <a:xfrm>
            <a:off x="600571"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39">
            <a:extLst>
              <a:ext uri="{FF2B5EF4-FFF2-40B4-BE49-F238E27FC236}">
                <a16:creationId xmlns:a16="http://schemas.microsoft.com/office/drawing/2014/main" id="{84144809-BE82-B74E-F079-1E3ECAC34502}"/>
              </a:ext>
            </a:extLst>
          </p:cNvPr>
          <p:cNvSpPr>
            <a:spLocks noGrp="1"/>
          </p:cNvSpPr>
          <p:nvPr>
            <p:ph type="body" sz="quarter" idx="22" hasCustomPrompt="1"/>
          </p:nvPr>
        </p:nvSpPr>
        <p:spPr>
          <a:xfrm>
            <a:off x="341334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39">
            <a:extLst>
              <a:ext uri="{FF2B5EF4-FFF2-40B4-BE49-F238E27FC236}">
                <a16:creationId xmlns:a16="http://schemas.microsoft.com/office/drawing/2014/main" id="{D6D596F9-CF3A-ECC3-FE2E-3D9F47B92DE8}"/>
              </a:ext>
            </a:extLst>
          </p:cNvPr>
          <p:cNvSpPr>
            <a:spLocks noGrp="1"/>
          </p:cNvSpPr>
          <p:nvPr>
            <p:ph type="body" sz="quarter" idx="23" hasCustomPrompt="1"/>
          </p:nvPr>
        </p:nvSpPr>
        <p:spPr>
          <a:xfrm>
            <a:off x="6225125"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9">
            <a:extLst>
              <a:ext uri="{FF2B5EF4-FFF2-40B4-BE49-F238E27FC236}">
                <a16:creationId xmlns:a16="http://schemas.microsoft.com/office/drawing/2014/main" id="{FC1DC6CC-4FC7-770C-0540-1409F791DCAA}"/>
              </a:ext>
            </a:extLst>
          </p:cNvPr>
          <p:cNvSpPr>
            <a:spLocks noGrp="1"/>
          </p:cNvSpPr>
          <p:nvPr>
            <p:ph type="body" sz="quarter" idx="24" hasCustomPrompt="1"/>
          </p:nvPr>
        </p:nvSpPr>
        <p:spPr>
          <a:xfrm>
            <a:off x="9031078" y="2048401"/>
            <a:ext cx="2558554"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Graphic 22">
            <a:extLst>
              <a:ext uri="{FF2B5EF4-FFF2-40B4-BE49-F238E27FC236}">
                <a16:creationId xmlns:a16="http://schemas.microsoft.com/office/drawing/2014/main" id="{CD1E7F08-97D3-0A79-D736-A5FE4C66E8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5511125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umn Layout - 3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9" name="Group 48">
            <a:extLst>
              <a:ext uri="{FF2B5EF4-FFF2-40B4-BE49-F238E27FC236}">
                <a16:creationId xmlns:a16="http://schemas.microsoft.com/office/drawing/2014/main" id="{9BA41794-AD8A-0AB3-3146-D40FF81FB7A9}"/>
              </a:ext>
            </a:extLst>
          </p:cNvPr>
          <p:cNvGrpSpPr/>
          <p:nvPr userDrawn="1"/>
        </p:nvGrpSpPr>
        <p:grpSpPr>
          <a:xfrm>
            <a:off x="741888" y="1467854"/>
            <a:ext cx="10708224" cy="5009744"/>
            <a:chOff x="759250" y="1467854"/>
            <a:chExt cx="10708224"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759250"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4436212"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2" name="Group 21">
              <a:extLst>
                <a:ext uri="{FF2B5EF4-FFF2-40B4-BE49-F238E27FC236}">
                  <a16:creationId xmlns:a16="http://schemas.microsoft.com/office/drawing/2014/main" id="{A0063580-F250-0B11-34D4-47A29F00FEAE}"/>
                </a:ext>
              </a:extLst>
            </p:cNvPr>
            <p:cNvGrpSpPr/>
            <p:nvPr userDrawn="1"/>
          </p:nvGrpSpPr>
          <p:grpSpPr>
            <a:xfrm>
              <a:off x="8113175" y="1467854"/>
              <a:ext cx="3354299" cy="5009742"/>
              <a:chOff x="6216228" y="1467854"/>
              <a:chExt cx="2564267" cy="5009742"/>
            </a:xfrm>
          </p:grpSpPr>
          <p:sp>
            <p:nvSpPr>
              <p:cNvPr id="13" name="Rectangle 12">
                <a:extLst>
                  <a:ext uri="{FF2B5EF4-FFF2-40B4-BE49-F238E27FC236}">
                    <a16:creationId xmlns:a16="http://schemas.microsoft.com/office/drawing/2014/main" id="{BC1F9A33-5078-DA89-4D2F-9A4E7AFE735F}"/>
                  </a:ext>
                </a:extLst>
              </p:cNvPr>
              <p:cNvSpPr/>
              <p:nvPr/>
            </p:nvSpPr>
            <p:spPr>
              <a:xfrm rot="5400000">
                <a:off x="7441082"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FC278F2C-FAEE-666D-C9BC-D639C9A32A21}"/>
                  </a:ext>
                </a:extLst>
              </p:cNvPr>
              <p:cNvSpPr/>
              <p:nvPr/>
            </p:nvSpPr>
            <p:spPr>
              <a:xfrm>
                <a:off x="6216229" y="2049040"/>
                <a:ext cx="2564266"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8AB17F5E-869F-71A1-A8E4-D816372C85A8}"/>
                  </a:ext>
                </a:extLst>
              </p:cNvPr>
              <p:cNvSpPr/>
              <p:nvPr userDrawn="1"/>
            </p:nvSpPr>
            <p:spPr>
              <a:xfrm flipV="1">
                <a:off x="6216228"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0" name="Text Placeholder 39">
            <a:extLst>
              <a:ext uri="{FF2B5EF4-FFF2-40B4-BE49-F238E27FC236}">
                <a16:creationId xmlns:a16="http://schemas.microsoft.com/office/drawing/2014/main" id="{FB4105E8-8711-D69D-D0C2-21F156987360}"/>
              </a:ext>
            </a:extLst>
          </p:cNvPr>
          <p:cNvSpPr>
            <a:spLocks noGrp="1"/>
          </p:cNvSpPr>
          <p:nvPr userDrawn="1">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67C4ED87-667A-CB1B-9CC8-4C0084814319}"/>
              </a:ext>
            </a:extLst>
          </p:cNvPr>
          <p:cNvSpPr>
            <a:spLocks noGrp="1"/>
          </p:cNvSpPr>
          <p:nvPr userDrawn="1">
            <p:ph type="body" sz="quarter" idx="17"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D4DF6973-25AF-8C92-CE55-54DA62130C83}"/>
              </a:ext>
            </a:extLst>
          </p:cNvPr>
          <p:cNvSpPr>
            <a:spLocks noGrp="1"/>
          </p:cNvSpPr>
          <p:nvPr>
            <p:ph type="body" sz="quarter" idx="22"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D99B5AD0-129D-81FB-8CE1-9353A8FADDEE}"/>
              </a:ext>
            </a:extLst>
          </p:cNvPr>
          <p:cNvSpPr>
            <a:spLocks noGrp="1"/>
          </p:cNvSpPr>
          <p:nvPr>
            <p:ph type="body" sz="quarter" idx="23"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328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lumn Layout - 3c - light - orang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6" name="Rectangle 15">
            <a:extLst>
              <a:ext uri="{FF2B5EF4-FFF2-40B4-BE49-F238E27FC236}">
                <a16:creationId xmlns:a16="http://schemas.microsoft.com/office/drawing/2014/main" id="{C3E3EEF5-DB5D-16FE-0D6D-25D5A027A048}"/>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F0D38082-625A-5EDF-E551-7BF04E0B86FF}"/>
              </a:ext>
            </a:extLst>
          </p:cNvPr>
          <p:cNvSpPr/>
          <p:nvPr/>
        </p:nvSpPr>
        <p:spPr>
          <a:xfrm rot="5400000">
            <a:off x="9715683" y="-152015"/>
            <a:ext cx="114560" cy="3354298"/>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A983837D-7C69-FD72-68C4-A8BBD3DB93A3}"/>
              </a:ext>
            </a:extLst>
          </p:cNvPr>
          <p:cNvSpPr/>
          <p:nvPr/>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F2DFC1EB-B548-4851-6C75-8016A52F18AC}"/>
              </a:ext>
            </a:extLst>
          </p:cNvPr>
          <p:cNvSpPr/>
          <p:nvPr userDrawn="1"/>
        </p:nvSpPr>
        <p:spPr>
          <a:xfrm flipV="1">
            <a:off x="8095813"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6" name="Text Placeholder 37">
            <a:extLst>
              <a:ext uri="{FF2B5EF4-FFF2-40B4-BE49-F238E27FC236}">
                <a16:creationId xmlns:a16="http://schemas.microsoft.com/office/drawing/2014/main" id="{D18DD8F4-01D5-A450-C58D-C3B290952EB8}"/>
              </a:ext>
            </a:extLst>
          </p:cNvPr>
          <p:cNvSpPr>
            <a:spLocks noGrp="1"/>
          </p:cNvSpPr>
          <p:nvPr userDrawn="1">
            <p:ph type="body" sz="quarter" idx="22"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2" name="Rectangle 1">
            <a:extLst>
              <a:ext uri="{FF2B5EF4-FFF2-40B4-BE49-F238E27FC236}">
                <a16:creationId xmlns:a16="http://schemas.microsoft.com/office/drawing/2014/main" id="{F100E935-E45F-E555-EB20-FE4D600ADC6A}"/>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 name="Text Placeholder 39">
            <a:extLst>
              <a:ext uri="{FF2B5EF4-FFF2-40B4-BE49-F238E27FC236}">
                <a16:creationId xmlns:a16="http://schemas.microsoft.com/office/drawing/2014/main" id="{D3060810-EAA8-3586-A6B9-E20236B37573}"/>
              </a:ext>
            </a:extLst>
          </p:cNvPr>
          <p:cNvSpPr>
            <a:spLocks noGrp="1"/>
          </p:cNvSpPr>
          <p:nvPr>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9">
            <a:extLst>
              <a:ext uri="{FF2B5EF4-FFF2-40B4-BE49-F238E27FC236}">
                <a16:creationId xmlns:a16="http://schemas.microsoft.com/office/drawing/2014/main" id="{5683465C-9EC6-0B5E-C800-FF7A89E6DC30}"/>
              </a:ext>
            </a:extLst>
          </p:cNvPr>
          <p:cNvSpPr>
            <a:spLocks noGrp="1"/>
          </p:cNvSpPr>
          <p:nvPr>
            <p:ph type="body" sz="quarter" idx="23"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8E29F37C-35E7-0DA2-A1C3-5EEAEAF08CF9}"/>
              </a:ext>
            </a:extLst>
          </p:cNvPr>
          <p:cNvSpPr>
            <a:spLocks noGrp="1"/>
          </p:cNvSpPr>
          <p:nvPr>
            <p:ph type="body" sz="quarter" idx="24"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304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lumn Layout - 3c - med">
    <p:bg>
      <p:bgPr>
        <a:solidFill>
          <a:srgbClr val="6E8C96"/>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8" name="Rectangle 37">
            <a:extLst>
              <a:ext uri="{FF2B5EF4-FFF2-40B4-BE49-F238E27FC236}">
                <a16:creationId xmlns:a16="http://schemas.microsoft.com/office/drawing/2014/main" id="{D98F09C1-5402-243A-4459-6FB8B1BE9C2D}"/>
              </a:ext>
            </a:extLst>
          </p:cNvPr>
          <p:cNvSpPr/>
          <p:nvPr userDrawn="1"/>
        </p:nvSpPr>
        <p:spPr>
          <a:xfrm rot="5400000">
            <a:off x="9715683"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9" name="Rectangle 38">
            <a:extLst>
              <a:ext uri="{FF2B5EF4-FFF2-40B4-BE49-F238E27FC236}">
                <a16:creationId xmlns:a16="http://schemas.microsoft.com/office/drawing/2014/main" id="{2C769B21-2911-88E9-61A5-63A573C170AF}"/>
              </a:ext>
            </a:extLst>
          </p:cNvPr>
          <p:cNvSpPr/>
          <p:nvPr userDrawn="1"/>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40" name="Rectangle 39">
            <a:extLst>
              <a:ext uri="{FF2B5EF4-FFF2-40B4-BE49-F238E27FC236}">
                <a16:creationId xmlns:a16="http://schemas.microsoft.com/office/drawing/2014/main" id="{A2970258-761B-029B-9F3A-89A9AA0A3739}"/>
              </a:ext>
            </a:extLst>
          </p:cNvPr>
          <p:cNvSpPr/>
          <p:nvPr userDrawn="1"/>
        </p:nvSpPr>
        <p:spPr>
          <a:xfrm flipV="1">
            <a:off x="8095813"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2" name="Text Placeholder 39">
            <a:extLst>
              <a:ext uri="{FF2B5EF4-FFF2-40B4-BE49-F238E27FC236}">
                <a16:creationId xmlns:a16="http://schemas.microsoft.com/office/drawing/2014/main" id="{081F8B25-44D3-8137-C0D6-7073CB4DAA88}"/>
              </a:ext>
            </a:extLst>
          </p:cNvPr>
          <p:cNvSpPr>
            <a:spLocks noGrp="1"/>
          </p:cNvSpPr>
          <p:nvPr>
            <p:ph type="body" sz="quarter" idx="14"/>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4" name="Text Placeholder 39">
            <a:extLst>
              <a:ext uri="{FF2B5EF4-FFF2-40B4-BE49-F238E27FC236}">
                <a16:creationId xmlns:a16="http://schemas.microsoft.com/office/drawing/2014/main" id="{FFF19B81-CA80-ABBF-E19A-EE35B4AE7F33}"/>
              </a:ext>
            </a:extLst>
          </p:cNvPr>
          <p:cNvSpPr>
            <a:spLocks noGrp="1"/>
          </p:cNvSpPr>
          <p:nvPr>
            <p:ph type="body" sz="quarter" idx="16"/>
          </p:nvPr>
        </p:nvSpPr>
        <p:spPr>
          <a:xfrm>
            <a:off x="4426960"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5" name="Text Placeholder 37">
            <a:extLst>
              <a:ext uri="{FF2B5EF4-FFF2-40B4-BE49-F238E27FC236}">
                <a16:creationId xmlns:a16="http://schemas.microsoft.com/office/drawing/2014/main" id="{1B5C9ECC-C676-62A3-6986-A4AC4B01DE97}"/>
              </a:ext>
            </a:extLst>
          </p:cNvPr>
          <p:cNvSpPr>
            <a:spLocks noGrp="1"/>
          </p:cNvSpPr>
          <p:nvPr>
            <p:ph type="body" sz="quarter" idx="22"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46" name="Text Placeholder 39">
            <a:extLst>
              <a:ext uri="{FF2B5EF4-FFF2-40B4-BE49-F238E27FC236}">
                <a16:creationId xmlns:a16="http://schemas.microsoft.com/office/drawing/2014/main" id="{E67F1621-4DAE-60F1-2190-0ED9A7B583DF}"/>
              </a:ext>
            </a:extLst>
          </p:cNvPr>
          <p:cNvSpPr>
            <a:spLocks noGrp="1"/>
          </p:cNvSpPr>
          <p:nvPr>
            <p:ph type="body" sz="quarter" idx="18"/>
          </p:nvPr>
        </p:nvSpPr>
        <p:spPr>
          <a:xfrm>
            <a:off x="8103549"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Font typeface="Arial" panose="020B0604020202020204" pitchFamily="34" charset="0"/>
              <a:buChar char="•"/>
              <a:defRPr sz="1800"/>
            </a:lvl2pPr>
            <a:lvl3pPr marL="1257300" indent="-342900">
              <a:buFont typeface="Arial" panose="020B0604020202020204" pitchFamily="34" charset="0"/>
              <a:buChar char="•"/>
              <a:defRPr sz="1600"/>
            </a:lvl3pPr>
            <a:lvl4pPr marL="1657350" indent="-285750">
              <a:buFont typeface="Arial" panose="020B0604020202020204" pitchFamily="34" charset="0"/>
              <a:buChar char="•"/>
              <a:defRPr sz="1400"/>
            </a:lvl4pPr>
            <a:lvl5pPr marL="2114550" indent="-285750">
              <a:buFont typeface="Arial" panose="020B0604020202020204" pitchFamily="34" charset="0"/>
              <a:buChar char="•"/>
              <a:defRPr sz="1400"/>
            </a:lvl5pPr>
          </a:lstStyle>
          <a:p>
            <a:pPr lvl="0"/>
            <a:r>
              <a:rPr lang="en-US"/>
              <a:t>Click to edit Master text styles</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pic>
        <p:nvPicPr>
          <p:cNvPr id="2" name="Graphic 1">
            <a:extLst>
              <a:ext uri="{FF2B5EF4-FFF2-40B4-BE49-F238E27FC236}">
                <a16:creationId xmlns:a16="http://schemas.microsoft.com/office/drawing/2014/main" id="{73960863-E806-C6EF-8023-823B8051A6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6055158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umn Layout - 3c - dark">
    <p:bg>
      <p:bgPr>
        <a:solidFill>
          <a:schemeClr val="tx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2" name="Rectangle 61">
            <a:extLst>
              <a:ext uri="{FF2B5EF4-FFF2-40B4-BE49-F238E27FC236}">
                <a16:creationId xmlns:a16="http://schemas.microsoft.com/office/drawing/2014/main" id="{53493065-4762-54B4-BC83-804E06BFE5AD}"/>
              </a:ext>
            </a:extLst>
          </p:cNvPr>
          <p:cNvSpPr/>
          <p:nvPr userDrawn="1"/>
        </p:nvSpPr>
        <p:spPr>
          <a:xfrm rot="5400000">
            <a:off x="9715683"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3" name="Rectangle 62">
            <a:extLst>
              <a:ext uri="{FF2B5EF4-FFF2-40B4-BE49-F238E27FC236}">
                <a16:creationId xmlns:a16="http://schemas.microsoft.com/office/drawing/2014/main" id="{E11334C7-71BB-5AE4-0A07-A426251BA73E}"/>
              </a:ext>
            </a:extLst>
          </p:cNvPr>
          <p:cNvSpPr/>
          <p:nvPr userDrawn="1"/>
        </p:nvSpPr>
        <p:spPr>
          <a:xfrm>
            <a:off x="8095814" y="2049040"/>
            <a:ext cx="3354298" cy="4428556"/>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4" name="Rectangle 63">
            <a:extLst>
              <a:ext uri="{FF2B5EF4-FFF2-40B4-BE49-F238E27FC236}">
                <a16:creationId xmlns:a16="http://schemas.microsoft.com/office/drawing/2014/main" id="{C5836F34-8681-8F50-C771-D02C011B7DE3}"/>
              </a:ext>
            </a:extLst>
          </p:cNvPr>
          <p:cNvSpPr/>
          <p:nvPr userDrawn="1"/>
        </p:nvSpPr>
        <p:spPr>
          <a:xfrm flipV="1">
            <a:off x="8095813"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743624"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4420113"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69" name="Text Placeholder 37">
            <a:extLst>
              <a:ext uri="{FF2B5EF4-FFF2-40B4-BE49-F238E27FC236}">
                <a16:creationId xmlns:a16="http://schemas.microsoft.com/office/drawing/2014/main" id="{572E942E-E4BE-E416-08E8-DF2A0A54F82F}"/>
              </a:ext>
            </a:extLst>
          </p:cNvPr>
          <p:cNvSpPr>
            <a:spLocks noGrp="1"/>
          </p:cNvSpPr>
          <p:nvPr>
            <p:ph type="body" sz="quarter" idx="25" hasCustomPrompt="1"/>
          </p:nvPr>
        </p:nvSpPr>
        <p:spPr>
          <a:xfrm>
            <a:off x="8096702" y="1583055"/>
            <a:ext cx="3355781" cy="466725"/>
          </a:xfrm>
        </p:spPr>
        <p:txBody>
          <a:bodyPr anchor="ctr">
            <a:normAutofit/>
          </a:bodyPr>
          <a:lstStyle>
            <a:lvl1pPr algn="ctr">
              <a:defRPr sz="2000" b="1">
                <a:solidFill>
                  <a:schemeClr val="bg1"/>
                </a:solidFill>
              </a:defRPr>
            </a:lvl1pPr>
            <a:lvl2pPr algn="ctr">
              <a:defRPr b="1"/>
            </a:lvl2pPr>
            <a:lvl3pPr algn="ctr">
              <a:defRPr b="1"/>
            </a:lvl3pPr>
            <a:lvl4pPr algn="ctr">
              <a:defRPr b="1"/>
            </a:lvl4pPr>
            <a:lvl5pPr algn="ctr">
              <a:defRPr b="1"/>
            </a:lvl5pPr>
          </a:lstStyle>
          <a:p>
            <a:pPr lvl="0"/>
            <a:r>
              <a:rPr lang="en-US"/>
              <a:t>Label 1</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9084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32903080-F432-BB8A-2C16-E8F17F7BB280}"/>
              </a:ext>
            </a:extLst>
          </p:cNvPr>
          <p:cNvSpPr>
            <a:spLocks noGrp="1"/>
          </p:cNvSpPr>
          <p:nvPr>
            <p:ph type="body" sz="quarter" idx="14" hasCustomPrompt="1"/>
          </p:nvPr>
        </p:nvSpPr>
        <p:spPr>
          <a:xfrm>
            <a:off x="750471"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9">
            <a:extLst>
              <a:ext uri="{FF2B5EF4-FFF2-40B4-BE49-F238E27FC236}">
                <a16:creationId xmlns:a16="http://schemas.microsoft.com/office/drawing/2014/main" id="{D815959C-0934-589B-1E6B-9535481C6469}"/>
              </a:ext>
            </a:extLst>
          </p:cNvPr>
          <p:cNvSpPr>
            <a:spLocks noGrp="1"/>
          </p:cNvSpPr>
          <p:nvPr>
            <p:ph type="body" sz="quarter" idx="22" hasCustomPrompt="1"/>
          </p:nvPr>
        </p:nvSpPr>
        <p:spPr>
          <a:xfrm>
            <a:off x="4421518"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FBDD4B64-2B17-2DD2-89D7-B82CA8C391F1}"/>
              </a:ext>
            </a:extLst>
          </p:cNvPr>
          <p:cNvSpPr>
            <a:spLocks noGrp="1"/>
          </p:cNvSpPr>
          <p:nvPr>
            <p:ph type="body" sz="quarter" idx="26" hasCustomPrompt="1"/>
          </p:nvPr>
        </p:nvSpPr>
        <p:spPr>
          <a:xfrm>
            <a:off x="8106013"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C19550CE-CA1A-2DDD-F81E-6CFF03248A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18602307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umn Layout - 2c - l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1FA050-F103-7199-13BB-39A494F97825}"/>
              </a:ext>
            </a:extLst>
          </p:cNvPr>
          <p:cNvSpPr>
            <a:spLocks noGrp="1"/>
          </p:cNvSpPr>
          <p:nvPr>
            <p:ph type="sldNum" sz="quarter" idx="10"/>
          </p:nvPr>
        </p:nvSpPr>
        <p:spPr/>
        <p:txBody>
          <a:bodyPr/>
          <a:lstStyle/>
          <a:p>
            <a:fld id="{74D91AB9-FF3B-2842-9DE8-E9E18B941719}" type="slidenum">
              <a:rPr lang="en-US" smtClean="0"/>
              <a:pPr/>
              <a:t>‹#›</a:t>
            </a:fld>
            <a:endParaRPr lang="en-US"/>
          </a:p>
        </p:txBody>
      </p:sp>
      <p:grpSp>
        <p:nvGrpSpPr>
          <p:cNvPr id="4" name="Group 3">
            <a:extLst>
              <a:ext uri="{FF2B5EF4-FFF2-40B4-BE49-F238E27FC236}">
                <a16:creationId xmlns:a16="http://schemas.microsoft.com/office/drawing/2014/main" id="{D16F5D9F-6C11-5AC5-DD88-58E62DE081D9}"/>
              </a:ext>
            </a:extLst>
          </p:cNvPr>
          <p:cNvGrpSpPr/>
          <p:nvPr userDrawn="1"/>
        </p:nvGrpSpPr>
        <p:grpSpPr>
          <a:xfrm>
            <a:off x="2722403" y="1467854"/>
            <a:ext cx="7031261" cy="5009744"/>
            <a:chOff x="2590917" y="1467854"/>
            <a:chExt cx="7031261" cy="5009744"/>
          </a:xfrm>
        </p:grpSpPr>
        <p:grpSp>
          <p:nvGrpSpPr>
            <p:cNvPr id="47" name="Group 46">
              <a:extLst>
                <a:ext uri="{FF2B5EF4-FFF2-40B4-BE49-F238E27FC236}">
                  <a16:creationId xmlns:a16="http://schemas.microsoft.com/office/drawing/2014/main" id="{AAD1ACD6-6D37-2604-E869-438A342E1C6D}"/>
                </a:ext>
              </a:extLst>
            </p:cNvPr>
            <p:cNvGrpSpPr/>
            <p:nvPr userDrawn="1"/>
          </p:nvGrpSpPr>
          <p:grpSpPr>
            <a:xfrm>
              <a:off x="2590917" y="1467854"/>
              <a:ext cx="3354299" cy="5009744"/>
              <a:chOff x="594360" y="1467854"/>
              <a:chExt cx="2564267" cy="5009744"/>
            </a:xfrm>
          </p:grpSpPr>
          <p:sp>
            <p:nvSpPr>
              <p:cNvPr id="5" name="Rectangle 4">
                <a:extLst>
                  <a:ext uri="{FF2B5EF4-FFF2-40B4-BE49-F238E27FC236}">
                    <a16:creationId xmlns:a16="http://schemas.microsoft.com/office/drawing/2014/main" id="{0E8052C4-80AE-E94F-CCDF-E417EC56C315}"/>
                  </a:ext>
                </a:extLst>
              </p:cNvPr>
              <p:cNvSpPr/>
              <p:nvPr/>
            </p:nvSpPr>
            <p:spPr>
              <a:xfrm rot="5400000">
                <a:off x="1819214" y="243001"/>
                <a:ext cx="114560" cy="2564266"/>
              </a:xfrm>
              <a:prstGeom prst="rect">
                <a:avLst/>
              </a:prstGeom>
              <a:solidFill>
                <a:srgbClr val="EE6325"/>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 name="Rectangle 5">
                <a:extLst>
                  <a:ext uri="{FF2B5EF4-FFF2-40B4-BE49-F238E27FC236}">
                    <a16:creationId xmlns:a16="http://schemas.microsoft.com/office/drawing/2014/main" id="{7E91739A-008C-0148-CD86-424579731057}"/>
                  </a:ext>
                </a:extLst>
              </p:cNvPr>
              <p:cNvSpPr/>
              <p:nvPr/>
            </p:nvSpPr>
            <p:spPr>
              <a:xfrm>
                <a:off x="594361" y="2049040"/>
                <a:ext cx="2564266"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7" name="Rectangle 6">
                <a:extLst>
                  <a:ext uri="{FF2B5EF4-FFF2-40B4-BE49-F238E27FC236}">
                    <a16:creationId xmlns:a16="http://schemas.microsoft.com/office/drawing/2014/main" id="{037BD920-F852-B57C-3890-25ED3F3A1E00}"/>
                  </a:ext>
                </a:extLst>
              </p:cNvPr>
              <p:cNvSpPr/>
              <p:nvPr userDrawn="1"/>
            </p:nvSpPr>
            <p:spPr>
              <a:xfrm flipV="1">
                <a:off x="594360"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39" name="Group 38">
              <a:extLst>
                <a:ext uri="{FF2B5EF4-FFF2-40B4-BE49-F238E27FC236}">
                  <a16:creationId xmlns:a16="http://schemas.microsoft.com/office/drawing/2014/main" id="{5150AA86-5840-31DB-8B45-17DEE030CC0A}"/>
                </a:ext>
              </a:extLst>
            </p:cNvPr>
            <p:cNvGrpSpPr/>
            <p:nvPr userDrawn="1"/>
          </p:nvGrpSpPr>
          <p:grpSpPr>
            <a:xfrm>
              <a:off x="6267879" y="1467854"/>
              <a:ext cx="3354299" cy="5009742"/>
              <a:chOff x="3405294" y="1467854"/>
              <a:chExt cx="2564267" cy="5009742"/>
            </a:xfrm>
          </p:grpSpPr>
          <p:sp>
            <p:nvSpPr>
              <p:cNvPr id="9" name="Rectangle 8">
                <a:extLst>
                  <a:ext uri="{FF2B5EF4-FFF2-40B4-BE49-F238E27FC236}">
                    <a16:creationId xmlns:a16="http://schemas.microsoft.com/office/drawing/2014/main" id="{05E048D8-6F1C-C5D7-5FB4-793FCCFAC620}"/>
                  </a:ext>
                </a:extLst>
              </p:cNvPr>
              <p:cNvSpPr/>
              <p:nvPr/>
            </p:nvSpPr>
            <p:spPr>
              <a:xfrm rot="5400000">
                <a:off x="4630148" y="243001"/>
                <a:ext cx="114560" cy="2564266"/>
              </a:xfrm>
              <a:prstGeom prst="rect">
                <a:avLst/>
              </a:prstGeom>
              <a:solidFill>
                <a:srgbClr val="FF62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0" name="Rectangle 9">
                <a:extLst>
                  <a:ext uri="{FF2B5EF4-FFF2-40B4-BE49-F238E27FC236}">
                    <a16:creationId xmlns:a16="http://schemas.microsoft.com/office/drawing/2014/main" id="{5EE65646-FF8A-FA3C-8891-97E820935EFD}"/>
                  </a:ext>
                </a:extLst>
              </p:cNvPr>
              <p:cNvSpPr/>
              <p:nvPr/>
            </p:nvSpPr>
            <p:spPr>
              <a:xfrm>
                <a:off x="3405295" y="2049039"/>
                <a:ext cx="2564266"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1" name="Rectangle 10">
                <a:extLst>
                  <a:ext uri="{FF2B5EF4-FFF2-40B4-BE49-F238E27FC236}">
                    <a16:creationId xmlns:a16="http://schemas.microsoft.com/office/drawing/2014/main" id="{70A39E24-51EB-A274-42DD-2DBBE8CFFE07}"/>
                  </a:ext>
                </a:extLst>
              </p:cNvPr>
              <p:cNvSpPr/>
              <p:nvPr userDrawn="1"/>
            </p:nvSpPr>
            <p:spPr>
              <a:xfrm flipV="1">
                <a:off x="3405294" y="1582415"/>
                <a:ext cx="2564266"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0" name="Rectangle 19">
            <a:extLst>
              <a:ext uri="{FF2B5EF4-FFF2-40B4-BE49-F238E27FC236}">
                <a16:creationId xmlns:a16="http://schemas.microsoft.com/office/drawing/2014/main" id="{E8916B50-6A19-D88F-00D6-CC091CEF2EDA}"/>
              </a:ext>
            </a:extLst>
          </p:cNvPr>
          <p:cNvSpPr/>
          <p:nvPr userDrawn="1"/>
        </p:nvSpPr>
        <p:spPr>
          <a:xfrm>
            <a:off x="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3" name="Rectangle 22">
            <a:extLst>
              <a:ext uri="{FF2B5EF4-FFF2-40B4-BE49-F238E27FC236}">
                <a16:creationId xmlns:a16="http://schemas.microsoft.com/office/drawing/2014/main" id="{8661BAD1-8F9C-C024-6EBC-700C5887F9B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4" name="Rectangle 23">
            <a:extLst>
              <a:ext uri="{FF2B5EF4-FFF2-40B4-BE49-F238E27FC236}">
                <a16:creationId xmlns:a16="http://schemas.microsoft.com/office/drawing/2014/main" id="{1BB6371B-2D6F-AD28-0DB8-DCB57192837A}"/>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9299A3E8-4B21-F3C9-AE8A-1DD0628B7B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grpSp>
        <p:nvGrpSpPr>
          <p:cNvPr id="26" name="Group 25">
            <a:extLst>
              <a:ext uri="{FF2B5EF4-FFF2-40B4-BE49-F238E27FC236}">
                <a16:creationId xmlns:a16="http://schemas.microsoft.com/office/drawing/2014/main" id="{D3855091-3DCF-DA1A-0313-0CE62A6E0022}"/>
              </a:ext>
            </a:extLst>
          </p:cNvPr>
          <p:cNvGrpSpPr/>
          <p:nvPr userDrawn="1"/>
        </p:nvGrpSpPr>
        <p:grpSpPr>
          <a:xfrm>
            <a:off x="9836882" y="826505"/>
            <a:ext cx="1202182" cy="375677"/>
            <a:chOff x="-3979878" y="2412721"/>
            <a:chExt cx="1202182" cy="375677"/>
          </a:xfrm>
        </p:grpSpPr>
        <p:sp>
          <p:nvSpPr>
            <p:cNvPr id="27" name="Rectangle 26">
              <a:extLst>
                <a:ext uri="{FF2B5EF4-FFF2-40B4-BE49-F238E27FC236}">
                  <a16:creationId xmlns:a16="http://schemas.microsoft.com/office/drawing/2014/main" id="{AA9A54E7-2581-5BA3-69AE-CEAF8D74F3C0}"/>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28" name="Group 27">
              <a:extLst>
                <a:ext uri="{FF2B5EF4-FFF2-40B4-BE49-F238E27FC236}">
                  <a16:creationId xmlns:a16="http://schemas.microsoft.com/office/drawing/2014/main" id="{EA59D505-3256-BF7E-69C4-C750BA7F33B9}"/>
                </a:ext>
              </a:extLst>
            </p:cNvPr>
            <p:cNvGrpSpPr/>
            <p:nvPr userDrawn="1"/>
          </p:nvGrpSpPr>
          <p:grpSpPr>
            <a:xfrm>
              <a:off x="-3552824" y="2412721"/>
              <a:ext cx="688975" cy="319557"/>
              <a:chOff x="-3552824" y="2412721"/>
              <a:chExt cx="688975" cy="319557"/>
            </a:xfrm>
          </p:grpSpPr>
          <p:sp>
            <p:nvSpPr>
              <p:cNvPr id="29" name="Oval 28">
                <a:extLst>
                  <a:ext uri="{FF2B5EF4-FFF2-40B4-BE49-F238E27FC236}">
                    <a16:creationId xmlns:a16="http://schemas.microsoft.com/office/drawing/2014/main" id="{57295096-3234-2A20-78C0-EC74B34EEAEA}"/>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0" name="Oval 29">
                <a:extLst>
                  <a:ext uri="{FF2B5EF4-FFF2-40B4-BE49-F238E27FC236}">
                    <a16:creationId xmlns:a16="http://schemas.microsoft.com/office/drawing/2014/main" id="{D97E8EC9-5744-289C-D59C-BE98F068ED32}"/>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1" name="Oval 30">
                <a:extLst>
                  <a:ext uri="{FF2B5EF4-FFF2-40B4-BE49-F238E27FC236}">
                    <a16:creationId xmlns:a16="http://schemas.microsoft.com/office/drawing/2014/main" id="{D9CD476B-0FB4-7369-B336-56BE792558E9}"/>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2" name="Oval 31">
                <a:extLst>
                  <a:ext uri="{FF2B5EF4-FFF2-40B4-BE49-F238E27FC236}">
                    <a16:creationId xmlns:a16="http://schemas.microsoft.com/office/drawing/2014/main" id="{4C95300F-710B-4EE9-92BF-4AEAB00C37E8}"/>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3" name="Oval 32">
                <a:extLst>
                  <a:ext uri="{FF2B5EF4-FFF2-40B4-BE49-F238E27FC236}">
                    <a16:creationId xmlns:a16="http://schemas.microsoft.com/office/drawing/2014/main" id="{7E1A5FE2-EEE9-C363-7D89-D406586957C5}"/>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4" name="Oval 33">
                <a:extLst>
                  <a:ext uri="{FF2B5EF4-FFF2-40B4-BE49-F238E27FC236}">
                    <a16:creationId xmlns:a16="http://schemas.microsoft.com/office/drawing/2014/main" id="{A6445466-2BC1-8AB0-86AB-B067F9DA8D74}"/>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5" name="Oval 34">
                <a:extLst>
                  <a:ext uri="{FF2B5EF4-FFF2-40B4-BE49-F238E27FC236}">
                    <a16:creationId xmlns:a16="http://schemas.microsoft.com/office/drawing/2014/main" id="{7D6C8B7F-7CE6-97F1-98F1-9EB57C9E80FC}"/>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36" name="Oval 35">
                <a:extLst>
                  <a:ext uri="{FF2B5EF4-FFF2-40B4-BE49-F238E27FC236}">
                    <a16:creationId xmlns:a16="http://schemas.microsoft.com/office/drawing/2014/main" id="{0FBD5258-95C5-097D-4559-EC9783882BAD}"/>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8" name="Text Placeholder 37">
            <a:extLst>
              <a:ext uri="{FF2B5EF4-FFF2-40B4-BE49-F238E27FC236}">
                <a16:creationId xmlns:a16="http://schemas.microsoft.com/office/drawing/2014/main" id="{89745E2A-3D52-B790-0489-5588F643FDBA}"/>
              </a:ext>
            </a:extLst>
          </p:cNvPr>
          <p:cNvSpPr>
            <a:spLocks noGrp="1"/>
          </p:cNvSpPr>
          <p:nvPr userDrawn="1">
            <p:ph type="body" sz="quarter" idx="13" hasCustomPrompt="1"/>
          </p:nvPr>
        </p:nvSpPr>
        <p:spPr>
          <a:xfrm>
            <a:off x="2724139"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1" name="Text Placeholder 37">
            <a:extLst>
              <a:ext uri="{FF2B5EF4-FFF2-40B4-BE49-F238E27FC236}">
                <a16:creationId xmlns:a16="http://schemas.microsoft.com/office/drawing/2014/main" id="{AEBF086B-FAD3-B353-F93A-922A42E0FBE6}"/>
              </a:ext>
            </a:extLst>
          </p:cNvPr>
          <p:cNvSpPr>
            <a:spLocks noGrp="1"/>
          </p:cNvSpPr>
          <p:nvPr userDrawn="1">
            <p:ph type="body" sz="quarter" idx="15" hasCustomPrompt="1"/>
          </p:nvPr>
        </p:nvSpPr>
        <p:spPr>
          <a:xfrm>
            <a:off x="6400628"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2" name="Text Placeholder 4">
            <a:extLst>
              <a:ext uri="{FF2B5EF4-FFF2-40B4-BE49-F238E27FC236}">
                <a16:creationId xmlns:a16="http://schemas.microsoft.com/office/drawing/2014/main" id="{03BE5275-3BFC-9F29-7E34-CC51D521E993}"/>
              </a:ext>
            </a:extLst>
          </p:cNvPr>
          <p:cNvSpPr>
            <a:spLocks noGrp="1"/>
          </p:cNvSpPr>
          <p:nvPr userDrawn="1">
            <p:ph type="body" sz="quarter" idx="21"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7" name="Text Placeholder 4">
            <a:extLst>
              <a:ext uri="{FF2B5EF4-FFF2-40B4-BE49-F238E27FC236}">
                <a16:creationId xmlns:a16="http://schemas.microsoft.com/office/drawing/2014/main" id="{C1F7624E-2AC0-44DC-8153-1571ACD67CCF}"/>
              </a:ext>
            </a:extLst>
          </p:cNvPr>
          <p:cNvSpPr>
            <a:spLocks noGrp="1"/>
          </p:cNvSpPr>
          <p:nvPr userDrawn="1">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50" name="Rectangle 49">
            <a:extLst>
              <a:ext uri="{FF2B5EF4-FFF2-40B4-BE49-F238E27FC236}">
                <a16:creationId xmlns:a16="http://schemas.microsoft.com/office/drawing/2014/main" id="{BAD745C2-16B1-3D34-A18D-B2A451EE7E8F}"/>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8" name="Text Placeholder 39">
            <a:extLst>
              <a:ext uri="{FF2B5EF4-FFF2-40B4-BE49-F238E27FC236}">
                <a16:creationId xmlns:a16="http://schemas.microsoft.com/office/drawing/2014/main" id="{1F1ACF18-C89E-3249-7AA2-F6E5FE2D83DA}"/>
              </a:ext>
            </a:extLst>
          </p:cNvPr>
          <p:cNvSpPr>
            <a:spLocks noGrp="1"/>
          </p:cNvSpPr>
          <p:nvPr>
            <p:ph type="body" sz="quarter" idx="14" hasCustomPrompt="1"/>
          </p:nvPr>
        </p:nvSpPr>
        <p:spPr>
          <a:xfrm>
            <a:off x="2729875"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9">
            <a:extLst>
              <a:ext uri="{FF2B5EF4-FFF2-40B4-BE49-F238E27FC236}">
                <a16:creationId xmlns:a16="http://schemas.microsoft.com/office/drawing/2014/main" id="{929629B6-2052-A9DC-E78A-4E00081C0204}"/>
              </a:ext>
            </a:extLst>
          </p:cNvPr>
          <p:cNvSpPr>
            <a:spLocks noGrp="1"/>
          </p:cNvSpPr>
          <p:nvPr>
            <p:ph type="body" sz="quarter" idx="22" hasCustomPrompt="1"/>
          </p:nvPr>
        </p:nvSpPr>
        <p:spPr>
          <a:xfrm>
            <a:off x="6400922"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5963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umn Layout - 2c - light - orang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9C823A-070F-B3DF-E17F-080375FE0079}"/>
              </a:ext>
            </a:extLst>
          </p:cNvPr>
          <p:cNvGrpSpPr/>
          <p:nvPr userDrawn="1"/>
        </p:nvGrpSpPr>
        <p:grpSpPr>
          <a:xfrm>
            <a:off x="2725141" y="1467854"/>
            <a:ext cx="7031261" cy="5009744"/>
            <a:chOff x="741888" y="1467854"/>
            <a:chExt cx="7031261" cy="5009744"/>
          </a:xfrm>
        </p:grpSpPr>
        <p:grpSp>
          <p:nvGrpSpPr>
            <p:cNvPr id="3" name="Group 2">
              <a:extLst>
                <a:ext uri="{FF2B5EF4-FFF2-40B4-BE49-F238E27FC236}">
                  <a16:creationId xmlns:a16="http://schemas.microsoft.com/office/drawing/2014/main" id="{3594B2F1-9784-CC60-7924-4A9DCD2C226D}"/>
                </a:ext>
              </a:extLst>
            </p:cNvPr>
            <p:cNvGrpSpPr/>
            <p:nvPr userDrawn="1"/>
          </p:nvGrpSpPr>
          <p:grpSpPr>
            <a:xfrm>
              <a:off x="741888" y="1467854"/>
              <a:ext cx="3354299" cy="5009744"/>
              <a:chOff x="741888" y="1467854"/>
              <a:chExt cx="3354299" cy="5009744"/>
            </a:xfrm>
          </p:grpSpPr>
          <p:sp>
            <p:nvSpPr>
              <p:cNvPr id="16" name="Rectangle 15">
                <a:extLst>
                  <a:ext uri="{FF2B5EF4-FFF2-40B4-BE49-F238E27FC236}">
                    <a16:creationId xmlns:a16="http://schemas.microsoft.com/office/drawing/2014/main" id="{C3E3EEF5-DB5D-16FE-0D6D-25D5A027A048}"/>
                  </a:ext>
                </a:extLst>
              </p:cNvPr>
              <p:cNvSpPr/>
              <p:nvPr/>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1FFED9CF-953D-8DFF-B39B-3C244208A7DD}"/>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CA8208E8-62BB-6381-B7DC-25E14E8930F8}"/>
                  </a:ext>
                </a:extLst>
              </p:cNvPr>
              <p:cNvSpPr/>
              <p:nvPr/>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nvGrpSpPr>
            <p:cNvPr id="2" name="Group 1">
              <a:extLst>
                <a:ext uri="{FF2B5EF4-FFF2-40B4-BE49-F238E27FC236}">
                  <a16:creationId xmlns:a16="http://schemas.microsoft.com/office/drawing/2014/main" id="{92003E6B-3EFE-CEE2-F529-2665C0F5FEF2}"/>
                </a:ext>
              </a:extLst>
            </p:cNvPr>
            <p:cNvGrpSpPr/>
            <p:nvPr userDrawn="1"/>
          </p:nvGrpSpPr>
          <p:grpSpPr>
            <a:xfrm>
              <a:off x="4418850" y="1467854"/>
              <a:ext cx="3354299" cy="5009742"/>
              <a:chOff x="4418850" y="1467854"/>
              <a:chExt cx="3354299" cy="5009742"/>
            </a:xfrm>
          </p:grpSpPr>
          <p:sp>
            <p:nvSpPr>
              <p:cNvPr id="14" name="Rectangle 13">
                <a:extLst>
                  <a:ext uri="{FF2B5EF4-FFF2-40B4-BE49-F238E27FC236}">
                    <a16:creationId xmlns:a16="http://schemas.microsoft.com/office/drawing/2014/main" id="{AE033341-0993-BC26-6FC1-CD117D16B781}"/>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2" name="Rectangle 11">
                <a:extLst>
                  <a:ext uri="{FF2B5EF4-FFF2-40B4-BE49-F238E27FC236}">
                    <a16:creationId xmlns:a16="http://schemas.microsoft.com/office/drawing/2014/main" id="{A20ADF5A-D96F-BCA3-4156-EEEFA86EEBC8}"/>
                  </a:ext>
                </a:extLst>
              </p:cNvPr>
              <p:cNvSpPr/>
              <p:nvPr/>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13" name="Rectangle 12">
                <a:extLst>
                  <a:ext uri="{FF2B5EF4-FFF2-40B4-BE49-F238E27FC236}">
                    <a16:creationId xmlns:a16="http://schemas.microsoft.com/office/drawing/2014/main" id="{19A6AD4E-38DD-D5B9-C1DD-6D42DCCC9B05}"/>
                  </a:ext>
                </a:extLst>
              </p:cNvPr>
              <p:cNvSpPr/>
              <p:nvPr/>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grpSp>
      <p:sp>
        <p:nvSpPr>
          <p:cNvPr id="25" name="Text Placeholder 37">
            <a:extLst>
              <a:ext uri="{FF2B5EF4-FFF2-40B4-BE49-F238E27FC236}">
                <a16:creationId xmlns:a16="http://schemas.microsoft.com/office/drawing/2014/main" id="{232E5EB9-2819-5977-463D-5D307CFF034C}"/>
              </a:ext>
            </a:extLst>
          </p:cNvPr>
          <p:cNvSpPr>
            <a:spLocks noGrp="1"/>
          </p:cNvSpPr>
          <p:nvPr userDrawn="1">
            <p:ph type="body" sz="quarter" idx="20" hasCustomPrompt="1"/>
          </p:nvPr>
        </p:nvSpPr>
        <p:spPr>
          <a:xfrm>
            <a:off x="272413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30" name="Text Placeholder 37">
            <a:extLst>
              <a:ext uri="{FF2B5EF4-FFF2-40B4-BE49-F238E27FC236}">
                <a16:creationId xmlns:a16="http://schemas.microsoft.com/office/drawing/2014/main" id="{FB204F63-EF94-0190-707C-FBE43FA89D20}"/>
              </a:ext>
            </a:extLst>
          </p:cNvPr>
          <p:cNvSpPr>
            <a:spLocks noGrp="1"/>
          </p:cNvSpPr>
          <p:nvPr userDrawn="1">
            <p:ph type="body" sz="quarter" idx="21" hasCustomPrompt="1"/>
          </p:nvPr>
        </p:nvSpPr>
        <p:spPr>
          <a:xfrm>
            <a:off x="6400620"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
        <p:nvSpPr>
          <p:cNvPr id="22" name="Rectangle 21">
            <a:extLst>
              <a:ext uri="{FF2B5EF4-FFF2-40B4-BE49-F238E27FC236}">
                <a16:creationId xmlns:a16="http://schemas.microsoft.com/office/drawing/2014/main" id="{ED6CD0A5-ED4E-9A51-D90B-0C2CD7918944}"/>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3" name="Graphic 22">
            <a:extLst>
              <a:ext uri="{FF2B5EF4-FFF2-40B4-BE49-F238E27FC236}">
                <a16:creationId xmlns:a16="http://schemas.microsoft.com/office/drawing/2014/main" id="{1A8E4ABD-8F30-23F2-7DD0-2598130D9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pic>
        <p:nvPicPr>
          <p:cNvPr id="24" name="Graphic 23">
            <a:extLst>
              <a:ext uri="{FF2B5EF4-FFF2-40B4-BE49-F238E27FC236}">
                <a16:creationId xmlns:a16="http://schemas.microsoft.com/office/drawing/2014/main" id="{F5103257-0072-4C95-0366-CB2155B928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56402" y="903691"/>
            <a:ext cx="2442224" cy="305278"/>
          </a:xfrm>
          <a:prstGeom prst="rect">
            <a:avLst/>
          </a:prstGeom>
        </p:spPr>
      </p:pic>
      <p:sp>
        <p:nvSpPr>
          <p:cNvPr id="6" name="Text Placeholder 4">
            <a:extLst>
              <a:ext uri="{FF2B5EF4-FFF2-40B4-BE49-F238E27FC236}">
                <a16:creationId xmlns:a16="http://schemas.microsoft.com/office/drawing/2014/main" id="{8D93C217-A634-6398-6839-B2EDCFFB6D60}"/>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17" name="Text Placeholder 4">
            <a:extLst>
              <a:ext uri="{FF2B5EF4-FFF2-40B4-BE49-F238E27FC236}">
                <a16:creationId xmlns:a16="http://schemas.microsoft.com/office/drawing/2014/main" id="{95F6B1D8-6C6D-726F-C3D4-205F6B6A758D}"/>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8" name="Rectangle 47">
            <a:extLst>
              <a:ext uri="{FF2B5EF4-FFF2-40B4-BE49-F238E27FC236}">
                <a16:creationId xmlns:a16="http://schemas.microsoft.com/office/drawing/2014/main" id="{D4F17BA4-777D-886B-9FD8-C931CE617D57}"/>
              </a:ext>
            </a:extLst>
          </p:cNvPr>
          <p:cNvSpPr/>
          <p:nvPr userDrawn="1"/>
        </p:nvSpPr>
        <p:spPr>
          <a:xfrm>
            <a:off x="12671385" y="-254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5" name="Rectangle 4">
            <a:extLst>
              <a:ext uri="{FF2B5EF4-FFF2-40B4-BE49-F238E27FC236}">
                <a16:creationId xmlns:a16="http://schemas.microsoft.com/office/drawing/2014/main" id="{6EBC4FC5-37B6-9903-5679-28457CA2900B}"/>
              </a:ext>
            </a:extLst>
          </p:cNvPr>
          <p:cNvSpPr/>
          <p:nvPr userDrawn="1"/>
        </p:nvSpPr>
        <p:spPr>
          <a:xfrm>
            <a:off x="0" y="0"/>
            <a:ext cx="200025" cy="12021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7" name="Text Placeholder 39">
            <a:extLst>
              <a:ext uri="{FF2B5EF4-FFF2-40B4-BE49-F238E27FC236}">
                <a16:creationId xmlns:a16="http://schemas.microsoft.com/office/drawing/2014/main" id="{9C5325DD-354E-540C-3B54-38C72BBA3938}"/>
              </a:ext>
            </a:extLst>
          </p:cNvPr>
          <p:cNvSpPr>
            <a:spLocks noGrp="1"/>
          </p:cNvSpPr>
          <p:nvPr>
            <p:ph type="body" sz="quarter" idx="14" hasCustomPrompt="1"/>
          </p:nvPr>
        </p:nvSpPr>
        <p:spPr>
          <a:xfrm>
            <a:off x="2729875"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9">
            <a:extLst>
              <a:ext uri="{FF2B5EF4-FFF2-40B4-BE49-F238E27FC236}">
                <a16:creationId xmlns:a16="http://schemas.microsoft.com/office/drawing/2014/main" id="{79451A3B-8288-0A96-27EB-76D31EF135DD}"/>
              </a:ext>
            </a:extLst>
          </p:cNvPr>
          <p:cNvSpPr>
            <a:spLocks noGrp="1"/>
          </p:cNvSpPr>
          <p:nvPr>
            <p:ph type="body" sz="quarter" idx="22" hasCustomPrompt="1"/>
          </p:nvPr>
        </p:nvSpPr>
        <p:spPr>
          <a:xfrm>
            <a:off x="6400922" y="2048401"/>
            <a:ext cx="334682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9199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umn Layout - 2c - med">
    <p:bg>
      <p:bgPr>
        <a:solidFill>
          <a:srgbClr val="6E8C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CC3A68-D729-160E-DF26-A250775A8201}"/>
              </a:ext>
            </a:extLst>
          </p:cNvPr>
          <p:cNvGrpSpPr/>
          <p:nvPr userDrawn="1"/>
        </p:nvGrpSpPr>
        <p:grpSpPr>
          <a:xfrm>
            <a:off x="2731739" y="1467854"/>
            <a:ext cx="7031261" cy="5009744"/>
            <a:chOff x="741888" y="1467854"/>
            <a:chExt cx="7031261" cy="5009744"/>
          </a:xfrm>
        </p:grpSpPr>
        <p:sp>
          <p:nvSpPr>
            <p:cNvPr id="37" name="Rectangle 36">
              <a:extLst>
                <a:ext uri="{FF2B5EF4-FFF2-40B4-BE49-F238E27FC236}">
                  <a16:creationId xmlns:a16="http://schemas.microsoft.com/office/drawing/2014/main" id="{08DBFC77-6AF8-FD54-3C1A-2C820CECD313}"/>
                </a:ext>
              </a:extLst>
            </p:cNvPr>
            <p:cNvSpPr/>
            <p:nvPr userDrawn="1"/>
          </p:nvSpPr>
          <p:spPr>
            <a:xfrm flipV="1">
              <a:off x="4418850"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2" name="Rectangle 31">
              <a:extLst>
                <a:ext uri="{FF2B5EF4-FFF2-40B4-BE49-F238E27FC236}">
                  <a16:creationId xmlns:a16="http://schemas.microsoft.com/office/drawing/2014/main" id="{378A0221-3413-84F8-8B7C-18750ABCB1F0}"/>
                </a:ext>
              </a:extLst>
            </p:cNvPr>
            <p:cNvSpPr/>
            <p:nvPr userDrawn="1"/>
          </p:nvSpPr>
          <p:spPr>
            <a:xfrm rot="5400000">
              <a:off x="2361758"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3" name="Rectangle 32">
              <a:extLst>
                <a:ext uri="{FF2B5EF4-FFF2-40B4-BE49-F238E27FC236}">
                  <a16:creationId xmlns:a16="http://schemas.microsoft.com/office/drawing/2014/main" id="{A524D9C3-6971-9D83-16FC-A446CC056DB7}"/>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4" name="Rectangle 33">
              <a:extLst>
                <a:ext uri="{FF2B5EF4-FFF2-40B4-BE49-F238E27FC236}">
                  <a16:creationId xmlns:a16="http://schemas.microsoft.com/office/drawing/2014/main" id="{0FA4C801-2E1E-0448-8489-31170E03CEC6}"/>
                </a:ext>
              </a:extLst>
            </p:cNvPr>
            <p:cNvSpPr/>
            <p:nvPr userDrawn="1"/>
          </p:nvSpPr>
          <p:spPr>
            <a:xfrm flipV="1">
              <a:off x="741888" y="1582415"/>
              <a:ext cx="3354298" cy="466625"/>
            </a:xfrm>
            <a:prstGeom prst="rect">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5" name="Rectangle 34">
              <a:extLst>
                <a:ext uri="{FF2B5EF4-FFF2-40B4-BE49-F238E27FC236}">
                  <a16:creationId xmlns:a16="http://schemas.microsoft.com/office/drawing/2014/main" id="{F8E5F3BB-D479-9C19-6C56-F8C61B4D7DA9}"/>
                </a:ext>
              </a:extLst>
            </p:cNvPr>
            <p:cNvSpPr/>
            <p:nvPr userDrawn="1"/>
          </p:nvSpPr>
          <p:spPr>
            <a:xfrm rot="5400000">
              <a:off x="6038720" y="-152015"/>
              <a:ext cx="114560" cy="3354298"/>
            </a:xfrm>
            <a:prstGeom prst="rect">
              <a:avLst/>
            </a:prstGeom>
            <a:solidFill>
              <a:schemeClr val="bg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36" name="Rectangle 35">
              <a:extLst>
                <a:ext uri="{FF2B5EF4-FFF2-40B4-BE49-F238E27FC236}">
                  <a16:creationId xmlns:a16="http://schemas.microsoft.com/office/drawing/2014/main" id="{2DB814CA-B965-86F4-1C97-ECF8BF463D61}"/>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41" name="Text Placeholder 37">
            <a:extLst>
              <a:ext uri="{FF2B5EF4-FFF2-40B4-BE49-F238E27FC236}">
                <a16:creationId xmlns:a16="http://schemas.microsoft.com/office/drawing/2014/main" id="{28954553-3539-51A1-47B4-5E35BF829600}"/>
              </a:ext>
            </a:extLst>
          </p:cNvPr>
          <p:cNvSpPr>
            <a:spLocks noGrp="1"/>
          </p:cNvSpPr>
          <p:nvPr>
            <p:ph type="body" sz="quarter" idx="20" hasCustomPrompt="1"/>
          </p:nvPr>
        </p:nvSpPr>
        <p:spPr>
          <a:xfrm>
            <a:off x="2732212"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43" name="Text Placeholder 37">
            <a:extLst>
              <a:ext uri="{FF2B5EF4-FFF2-40B4-BE49-F238E27FC236}">
                <a16:creationId xmlns:a16="http://schemas.microsoft.com/office/drawing/2014/main" id="{28427D18-F8B6-B08C-76CC-9C32A26A3BEE}"/>
              </a:ext>
            </a:extLst>
          </p:cNvPr>
          <p:cNvSpPr>
            <a:spLocks noGrp="1"/>
          </p:cNvSpPr>
          <p:nvPr>
            <p:ph type="body" sz="quarter" idx="21" hasCustomPrompt="1"/>
          </p:nvPr>
        </p:nvSpPr>
        <p:spPr>
          <a:xfrm>
            <a:off x="640870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0" y="0"/>
            <a:ext cx="12192000"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rgbClr val="6E8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pic>
        <p:nvPicPr>
          <p:cNvPr id="4" name="Picture 3">
            <a:extLst>
              <a:ext uri="{FF2B5EF4-FFF2-40B4-BE49-F238E27FC236}">
                <a16:creationId xmlns:a16="http://schemas.microsoft.com/office/drawing/2014/main" id="{13E6DB83-D392-68E0-DCF4-8AF5EE24D394}"/>
              </a:ext>
            </a:extLst>
          </p:cNvPr>
          <p:cNvPicPr>
            <a:picLocks noChangeAspect="1"/>
          </p:cNvPicPr>
          <p:nvPr userDrawn="1"/>
        </p:nvPicPr>
        <p:blipFill>
          <a:blip r:embed="rId4"/>
          <a:stretch>
            <a:fillRect/>
          </a:stretch>
        </p:blipFill>
        <p:spPr>
          <a:xfrm>
            <a:off x="9793480" y="1040941"/>
            <a:ext cx="2398692" cy="205602"/>
          </a:xfrm>
          <a:prstGeom prst="rect">
            <a:avLst/>
          </a:prstGeom>
        </p:spPr>
      </p:pic>
      <p:sp>
        <p:nvSpPr>
          <p:cNvPr id="8" name="Text Placeholder 4">
            <a:extLst>
              <a:ext uri="{FF2B5EF4-FFF2-40B4-BE49-F238E27FC236}">
                <a16:creationId xmlns:a16="http://schemas.microsoft.com/office/drawing/2014/main" id="{A0EC22D3-3DFA-9055-995B-0111FF37FA2E}"/>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9" name="Text Placeholder 4">
            <a:extLst>
              <a:ext uri="{FF2B5EF4-FFF2-40B4-BE49-F238E27FC236}">
                <a16:creationId xmlns:a16="http://schemas.microsoft.com/office/drawing/2014/main" id="{5DB5B2D8-48EB-BB78-0FCC-D1CC93F71ED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tx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47" name="Rectangle 46">
            <a:extLst>
              <a:ext uri="{FF2B5EF4-FFF2-40B4-BE49-F238E27FC236}">
                <a16:creationId xmlns:a16="http://schemas.microsoft.com/office/drawing/2014/main" id="{32E3379A-0308-722D-7E73-42030E0AD43E}"/>
              </a:ext>
            </a:extLst>
          </p:cNvPr>
          <p:cNvSpPr/>
          <p:nvPr userDrawn="1"/>
        </p:nvSpPr>
        <p:spPr>
          <a:xfrm>
            <a:off x="12696737" y="2286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3" name="Text Placeholder 39">
            <a:extLst>
              <a:ext uri="{FF2B5EF4-FFF2-40B4-BE49-F238E27FC236}">
                <a16:creationId xmlns:a16="http://schemas.microsoft.com/office/drawing/2014/main" id="{2D28C1FE-C11F-EACB-36D5-D827A0FCAF7D}"/>
              </a:ext>
            </a:extLst>
          </p:cNvPr>
          <p:cNvSpPr>
            <a:spLocks noGrp="1"/>
          </p:cNvSpPr>
          <p:nvPr>
            <p:ph type="body" sz="quarter" idx="14" hasCustomPrompt="1"/>
          </p:nvPr>
        </p:nvSpPr>
        <p:spPr>
          <a:xfrm>
            <a:off x="2729781" y="2048401"/>
            <a:ext cx="3356256"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085D657B-C021-A400-2D85-998A6577DD1E}"/>
              </a:ext>
            </a:extLst>
          </p:cNvPr>
          <p:cNvSpPr>
            <a:spLocks noGrp="1"/>
          </p:cNvSpPr>
          <p:nvPr>
            <p:ph type="body" sz="quarter" idx="22" hasCustomPrompt="1"/>
          </p:nvPr>
        </p:nvSpPr>
        <p:spPr>
          <a:xfrm>
            <a:off x="6406744"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BD4E5B6C-AC88-A216-AB24-6E574CF196F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40531863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umn Layout - 2c - dark">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3EF6B5-09A6-24F9-6422-4D109BFF21BF}"/>
              </a:ext>
            </a:extLst>
          </p:cNvPr>
          <p:cNvGrpSpPr/>
          <p:nvPr userDrawn="1"/>
        </p:nvGrpSpPr>
        <p:grpSpPr>
          <a:xfrm>
            <a:off x="2762219" y="1467854"/>
            <a:ext cx="7031261" cy="5009744"/>
            <a:chOff x="741888" y="1467854"/>
            <a:chExt cx="7031261" cy="5009744"/>
          </a:xfrm>
        </p:grpSpPr>
        <p:sp>
          <p:nvSpPr>
            <p:cNvPr id="55" name="Rectangle 54">
              <a:extLst>
                <a:ext uri="{FF2B5EF4-FFF2-40B4-BE49-F238E27FC236}">
                  <a16:creationId xmlns:a16="http://schemas.microsoft.com/office/drawing/2014/main" id="{0E0236FB-1FD2-2DA8-B450-5E431B148DA7}"/>
                </a:ext>
              </a:extLst>
            </p:cNvPr>
            <p:cNvSpPr/>
            <p:nvPr userDrawn="1"/>
          </p:nvSpPr>
          <p:spPr>
            <a:xfrm rot="5400000">
              <a:off x="2361758"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6" name="Rectangle 55">
              <a:extLst>
                <a:ext uri="{FF2B5EF4-FFF2-40B4-BE49-F238E27FC236}">
                  <a16:creationId xmlns:a16="http://schemas.microsoft.com/office/drawing/2014/main" id="{DCFC4276-2407-A120-77A8-BEFFCB9E85DF}"/>
                </a:ext>
              </a:extLst>
            </p:cNvPr>
            <p:cNvSpPr/>
            <p:nvPr userDrawn="1"/>
          </p:nvSpPr>
          <p:spPr>
            <a:xfrm>
              <a:off x="741889" y="2049040"/>
              <a:ext cx="3354298" cy="4428558"/>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8" name="Rectangle 57">
              <a:extLst>
                <a:ext uri="{FF2B5EF4-FFF2-40B4-BE49-F238E27FC236}">
                  <a16:creationId xmlns:a16="http://schemas.microsoft.com/office/drawing/2014/main" id="{CB95734D-216E-CE8B-B4A4-DB1042CD4DB5}"/>
                </a:ext>
              </a:extLst>
            </p:cNvPr>
            <p:cNvSpPr/>
            <p:nvPr userDrawn="1"/>
          </p:nvSpPr>
          <p:spPr>
            <a:xfrm flipV="1">
              <a:off x="741888"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59" name="Rectangle 58">
              <a:extLst>
                <a:ext uri="{FF2B5EF4-FFF2-40B4-BE49-F238E27FC236}">
                  <a16:creationId xmlns:a16="http://schemas.microsoft.com/office/drawing/2014/main" id="{2AE05BAF-12E1-85E2-78C6-6AD17F145A9A}"/>
                </a:ext>
              </a:extLst>
            </p:cNvPr>
            <p:cNvSpPr/>
            <p:nvPr userDrawn="1"/>
          </p:nvSpPr>
          <p:spPr>
            <a:xfrm rot="5400000">
              <a:off x="6038720" y="-152015"/>
              <a:ext cx="114560" cy="3354298"/>
            </a:xfrm>
            <a:prstGeom prst="rect">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0" name="Rectangle 59">
              <a:extLst>
                <a:ext uri="{FF2B5EF4-FFF2-40B4-BE49-F238E27FC236}">
                  <a16:creationId xmlns:a16="http://schemas.microsoft.com/office/drawing/2014/main" id="{514741FC-054F-7700-580C-A2804D0CEC6A}"/>
                </a:ext>
              </a:extLst>
            </p:cNvPr>
            <p:cNvSpPr/>
            <p:nvPr userDrawn="1"/>
          </p:nvSpPr>
          <p:spPr>
            <a:xfrm>
              <a:off x="4418851" y="2049039"/>
              <a:ext cx="3354298" cy="4428557"/>
            </a:xfrm>
            <a:prstGeom prst="rect">
              <a:avLst/>
            </a:prstGeom>
            <a:solidFill>
              <a:schemeClr val="bg2">
                <a:lumMod val="20000"/>
                <a:lumOff val="80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sp>
          <p:nvSpPr>
            <p:cNvPr id="61" name="Rectangle 60">
              <a:extLst>
                <a:ext uri="{FF2B5EF4-FFF2-40B4-BE49-F238E27FC236}">
                  <a16:creationId xmlns:a16="http://schemas.microsoft.com/office/drawing/2014/main" id="{439D0BF6-2644-EF91-294B-9CB6D1F20C90}"/>
                </a:ext>
              </a:extLst>
            </p:cNvPr>
            <p:cNvSpPr/>
            <p:nvPr userDrawn="1"/>
          </p:nvSpPr>
          <p:spPr>
            <a:xfrm flipV="1">
              <a:off x="4418850" y="1582415"/>
              <a:ext cx="3354298" cy="466625"/>
            </a:xfrm>
            <a:prstGeom prst="rect">
              <a:avLst/>
            </a:prstGeom>
            <a:solidFill>
              <a:schemeClr val="tx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0" i="0">
                <a:latin typeface="Roboto" panose="02000000000000000000" pitchFamily="2" charset="0"/>
                <a:cs typeface="Roboto" panose="02000000000000000000" pitchFamily="2" charset="0"/>
              </a:endParaRPr>
            </a:p>
          </p:txBody>
        </p:sp>
      </p:grpSp>
      <p:sp>
        <p:nvSpPr>
          <p:cNvPr id="65" name="Text Placeholder 37">
            <a:extLst>
              <a:ext uri="{FF2B5EF4-FFF2-40B4-BE49-F238E27FC236}">
                <a16:creationId xmlns:a16="http://schemas.microsoft.com/office/drawing/2014/main" id="{4B08022C-B008-5644-54FC-C6C3570DC498}"/>
              </a:ext>
            </a:extLst>
          </p:cNvPr>
          <p:cNvSpPr>
            <a:spLocks noGrp="1"/>
          </p:cNvSpPr>
          <p:nvPr>
            <p:ph type="body" sz="quarter" idx="21" hasCustomPrompt="1"/>
          </p:nvPr>
        </p:nvSpPr>
        <p:spPr>
          <a:xfrm>
            <a:off x="2762692"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67" name="Text Placeholder 37">
            <a:extLst>
              <a:ext uri="{FF2B5EF4-FFF2-40B4-BE49-F238E27FC236}">
                <a16:creationId xmlns:a16="http://schemas.microsoft.com/office/drawing/2014/main" id="{20B07BD6-D141-E433-8625-E6C56EBEFC7F}"/>
              </a:ext>
            </a:extLst>
          </p:cNvPr>
          <p:cNvSpPr>
            <a:spLocks noGrp="1"/>
          </p:cNvSpPr>
          <p:nvPr>
            <p:ph type="body" sz="quarter" idx="23" hasCustomPrompt="1"/>
          </p:nvPr>
        </p:nvSpPr>
        <p:spPr>
          <a:xfrm>
            <a:off x="6439181" y="1583055"/>
            <a:ext cx="3355781" cy="466725"/>
          </a:xfrm>
        </p:spPr>
        <p:txBody>
          <a:bodyPr anchor="ctr">
            <a:normAutofit/>
          </a:bodyPr>
          <a:lstStyle>
            <a:lvl1pPr algn="ctr">
              <a:defRPr sz="2000" b="0" i="0">
                <a:solidFill>
                  <a:schemeClr val="bg1"/>
                </a:solidFill>
                <a:latin typeface="Roboto Medium" panose="02000000000000000000" pitchFamily="2" charset="0"/>
                <a:ea typeface="Roboto Medium" panose="02000000000000000000" pitchFamily="2" charset="0"/>
              </a:defRPr>
            </a:lvl1pPr>
            <a:lvl2pPr algn="ctr">
              <a:defRPr b="1"/>
            </a:lvl2pPr>
            <a:lvl3pPr algn="ctr">
              <a:defRPr b="1"/>
            </a:lvl3pPr>
            <a:lvl4pPr algn="ctr">
              <a:defRPr b="1"/>
            </a:lvl4pPr>
            <a:lvl5pPr algn="ctr">
              <a:defRPr b="1"/>
            </a:lvl5pPr>
          </a:lstStyle>
          <a:p>
            <a:pPr lvl="0"/>
            <a:r>
              <a:rPr lang="en-US"/>
              <a:t>Label 1</a:t>
            </a:r>
          </a:p>
        </p:txBody>
      </p:sp>
      <p:sp>
        <p:nvSpPr>
          <p:cNvPr id="18" name="Rectangle 17">
            <a:extLst>
              <a:ext uri="{FF2B5EF4-FFF2-40B4-BE49-F238E27FC236}">
                <a16:creationId xmlns:a16="http://schemas.microsoft.com/office/drawing/2014/main" id="{11CA8C9A-5038-E244-F3EA-BF9B0B4CFB48}"/>
              </a:ext>
            </a:extLst>
          </p:cNvPr>
          <p:cNvSpPr/>
          <p:nvPr userDrawn="1"/>
        </p:nvSpPr>
        <p:spPr>
          <a:xfrm>
            <a:off x="-10160" y="0"/>
            <a:ext cx="12192000" cy="1202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7" name="Rectangle 16">
            <a:extLst>
              <a:ext uri="{FF2B5EF4-FFF2-40B4-BE49-F238E27FC236}">
                <a16:creationId xmlns:a16="http://schemas.microsoft.com/office/drawing/2014/main" id="{59CAC2C9-9FC7-5666-DDDC-CC6E4C1F1C0A}"/>
              </a:ext>
            </a:extLst>
          </p:cNvPr>
          <p:cNvSpPr/>
          <p:nvPr userDrawn="1"/>
        </p:nvSpPr>
        <p:spPr>
          <a:xfrm>
            <a:off x="0" y="0"/>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9" name="Rectangle 18">
            <a:extLst>
              <a:ext uri="{FF2B5EF4-FFF2-40B4-BE49-F238E27FC236}">
                <a16:creationId xmlns:a16="http://schemas.microsoft.com/office/drawing/2014/main" id="{95BF6CB8-1AD9-E283-375D-BE8A9D2F2E92}"/>
              </a:ext>
            </a:extLst>
          </p:cNvPr>
          <p:cNvSpPr/>
          <p:nvPr userDrawn="1"/>
        </p:nvSpPr>
        <p:spPr>
          <a:xfrm>
            <a:off x="11430000" y="0"/>
            <a:ext cx="762000" cy="671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pic>
        <p:nvPicPr>
          <p:cNvPr id="25" name="Graphic 24">
            <a:extLst>
              <a:ext uri="{FF2B5EF4-FFF2-40B4-BE49-F238E27FC236}">
                <a16:creationId xmlns:a16="http://schemas.microsoft.com/office/drawing/2014/main" id="{0D166399-4B96-76B0-2E7B-3201FC61F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00485" y="122961"/>
            <a:ext cx="425083" cy="425083"/>
          </a:xfrm>
          <a:prstGeom prst="rect">
            <a:avLst/>
          </a:prstGeom>
        </p:spPr>
      </p:pic>
      <p:sp>
        <p:nvSpPr>
          <p:cNvPr id="57" name="Slide Number Placeholder 13">
            <a:extLst>
              <a:ext uri="{FF2B5EF4-FFF2-40B4-BE49-F238E27FC236}">
                <a16:creationId xmlns:a16="http://schemas.microsoft.com/office/drawing/2014/main" id="{126092F6-E645-7C52-199D-8AB504F6057C}"/>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grpSp>
        <p:nvGrpSpPr>
          <p:cNvPr id="6" name="Group 5">
            <a:extLst>
              <a:ext uri="{FF2B5EF4-FFF2-40B4-BE49-F238E27FC236}">
                <a16:creationId xmlns:a16="http://schemas.microsoft.com/office/drawing/2014/main" id="{56CA2527-DD0C-13ED-BAA4-70F54B8C3C1C}"/>
              </a:ext>
            </a:extLst>
          </p:cNvPr>
          <p:cNvGrpSpPr/>
          <p:nvPr userDrawn="1"/>
        </p:nvGrpSpPr>
        <p:grpSpPr>
          <a:xfrm>
            <a:off x="9836882" y="826505"/>
            <a:ext cx="1202182" cy="375677"/>
            <a:chOff x="-3979878" y="2412721"/>
            <a:chExt cx="1202182" cy="375677"/>
          </a:xfrm>
        </p:grpSpPr>
        <p:sp>
          <p:nvSpPr>
            <p:cNvPr id="7" name="Rectangle 6">
              <a:extLst>
                <a:ext uri="{FF2B5EF4-FFF2-40B4-BE49-F238E27FC236}">
                  <a16:creationId xmlns:a16="http://schemas.microsoft.com/office/drawing/2014/main" id="{04F1B8F1-C091-8CFC-C570-2526140E1AAA}"/>
                </a:ext>
              </a:extLst>
            </p:cNvPr>
            <p:cNvSpPr/>
            <p:nvPr userDrawn="1"/>
          </p:nvSpPr>
          <p:spPr>
            <a:xfrm rot="5400000">
              <a:off x="-3478800" y="2087295"/>
              <a:ext cx="200025" cy="12021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nvGrpSpPr>
            <p:cNvPr id="8" name="Group 7">
              <a:extLst>
                <a:ext uri="{FF2B5EF4-FFF2-40B4-BE49-F238E27FC236}">
                  <a16:creationId xmlns:a16="http://schemas.microsoft.com/office/drawing/2014/main" id="{E1A5B1DE-07AF-DABE-9AEB-1AE087AA69D1}"/>
                </a:ext>
              </a:extLst>
            </p:cNvPr>
            <p:cNvGrpSpPr/>
            <p:nvPr userDrawn="1"/>
          </p:nvGrpSpPr>
          <p:grpSpPr>
            <a:xfrm>
              <a:off x="-3552824" y="2412721"/>
              <a:ext cx="688975" cy="319557"/>
              <a:chOff x="-3552824" y="2412721"/>
              <a:chExt cx="688975" cy="319557"/>
            </a:xfrm>
          </p:grpSpPr>
          <p:sp>
            <p:nvSpPr>
              <p:cNvPr id="9" name="Oval 8">
                <a:extLst>
                  <a:ext uri="{FF2B5EF4-FFF2-40B4-BE49-F238E27FC236}">
                    <a16:creationId xmlns:a16="http://schemas.microsoft.com/office/drawing/2014/main" id="{D0B758F6-7C75-E01C-0E2F-A767F045BBE6}"/>
                  </a:ext>
                </a:extLst>
              </p:cNvPr>
              <p:cNvSpPr/>
              <p:nvPr userDrawn="1"/>
            </p:nvSpPr>
            <p:spPr>
              <a:xfrm>
                <a:off x="-355282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0" name="Oval 9">
                <a:extLst>
                  <a:ext uri="{FF2B5EF4-FFF2-40B4-BE49-F238E27FC236}">
                    <a16:creationId xmlns:a16="http://schemas.microsoft.com/office/drawing/2014/main" id="{B8F0AE49-D1DD-BB46-5E63-66835530D7DD}"/>
                  </a:ext>
                </a:extLst>
              </p:cNvPr>
              <p:cNvSpPr/>
              <p:nvPr userDrawn="1"/>
            </p:nvSpPr>
            <p:spPr>
              <a:xfrm>
                <a:off x="-335279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1" name="Oval 10">
                <a:extLst>
                  <a:ext uri="{FF2B5EF4-FFF2-40B4-BE49-F238E27FC236}">
                    <a16:creationId xmlns:a16="http://schemas.microsoft.com/office/drawing/2014/main" id="{2005B19C-9C82-54C1-B916-B0C16D7FB112}"/>
                  </a:ext>
                </a:extLst>
              </p:cNvPr>
              <p:cNvSpPr/>
              <p:nvPr userDrawn="1"/>
            </p:nvSpPr>
            <p:spPr>
              <a:xfrm>
                <a:off x="-3152774"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2" name="Oval 11">
                <a:extLst>
                  <a:ext uri="{FF2B5EF4-FFF2-40B4-BE49-F238E27FC236}">
                    <a16:creationId xmlns:a16="http://schemas.microsoft.com/office/drawing/2014/main" id="{D2775656-FA1F-EE72-C45B-BEF0EB4134E7}"/>
                  </a:ext>
                </a:extLst>
              </p:cNvPr>
              <p:cNvSpPr/>
              <p:nvPr userDrawn="1"/>
            </p:nvSpPr>
            <p:spPr>
              <a:xfrm>
                <a:off x="-2952749" y="2412721"/>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3" name="Oval 12">
                <a:extLst>
                  <a:ext uri="{FF2B5EF4-FFF2-40B4-BE49-F238E27FC236}">
                    <a16:creationId xmlns:a16="http://schemas.microsoft.com/office/drawing/2014/main" id="{B25288AE-95A1-CDD3-A93E-21CDAF4B45BC}"/>
                  </a:ext>
                </a:extLst>
              </p:cNvPr>
              <p:cNvSpPr/>
              <p:nvPr userDrawn="1"/>
            </p:nvSpPr>
            <p:spPr>
              <a:xfrm>
                <a:off x="-355282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5" name="Oval 14">
                <a:extLst>
                  <a:ext uri="{FF2B5EF4-FFF2-40B4-BE49-F238E27FC236}">
                    <a16:creationId xmlns:a16="http://schemas.microsoft.com/office/drawing/2014/main" id="{7E71CB9F-D7B1-8F9B-2BEE-F335693B0293}"/>
                  </a:ext>
                </a:extLst>
              </p:cNvPr>
              <p:cNvSpPr/>
              <p:nvPr userDrawn="1"/>
            </p:nvSpPr>
            <p:spPr>
              <a:xfrm>
                <a:off x="-335279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16" name="Oval 15">
                <a:extLst>
                  <a:ext uri="{FF2B5EF4-FFF2-40B4-BE49-F238E27FC236}">
                    <a16:creationId xmlns:a16="http://schemas.microsoft.com/office/drawing/2014/main" id="{16024D11-DB38-DB30-9B2C-2D26E6D16A8E}"/>
                  </a:ext>
                </a:extLst>
              </p:cNvPr>
              <p:cNvSpPr/>
              <p:nvPr userDrawn="1"/>
            </p:nvSpPr>
            <p:spPr>
              <a:xfrm>
                <a:off x="-3152774"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sp>
            <p:nvSpPr>
              <p:cNvPr id="20" name="Oval 19">
                <a:extLst>
                  <a:ext uri="{FF2B5EF4-FFF2-40B4-BE49-F238E27FC236}">
                    <a16:creationId xmlns:a16="http://schemas.microsoft.com/office/drawing/2014/main" id="{E142FB96-8CFB-6E9F-F243-F94C1A0D78F6}"/>
                  </a:ext>
                </a:extLst>
              </p:cNvPr>
              <p:cNvSpPr/>
              <p:nvPr userDrawn="1"/>
            </p:nvSpPr>
            <p:spPr>
              <a:xfrm>
                <a:off x="-2952749" y="2644496"/>
                <a:ext cx="88900" cy="8778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Roboto" panose="02000000000000000000" pitchFamily="2" charset="0"/>
                </a:endParaRPr>
              </a:p>
            </p:txBody>
          </p:sp>
        </p:grpSp>
      </p:grpSp>
      <p:sp>
        <p:nvSpPr>
          <p:cNvPr id="37" name="Text Placeholder 4">
            <a:extLst>
              <a:ext uri="{FF2B5EF4-FFF2-40B4-BE49-F238E27FC236}">
                <a16:creationId xmlns:a16="http://schemas.microsoft.com/office/drawing/2014/main" id="{9F13165B-4E98-AD36-7DAC-56095AE1B9DD}"/>
              </a:ext>
            </a:extLst>
          </p:cNvPr>
          <p:cNvSpPr>
            <a:spLocks noGrp="1"/>
          </p:cNvSpPr>
          <p:nvPr>
            <p:ph type="body" sz="quarter" idx="10" hasCustomPrompt="1"/>
          </p:nvPr>
        </p:nvSpPr>
        <p:spPr>
          <a:xfrm>
            <a:off x="372686" y="226060"/>
            <a:ext cx="9902825" cy="514350"/>
          </a:xfrm>
          <a:prstGeom prst="rect">
            <a:avLst/>
          </a:prstGeom>
        </p:spPr>
        <p:txBody>
          <a:bodyPr wrap="square">
            <a:noAutofit/>
          </a:bodyPr>
          <a:lstStyle>
            <a:lvl1pPr>
              <a:defRPr sz="3200" b="1"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defRPr b="1"/>
            </a:lvl2pPr>
            <a:lvl3pPr>
              <a:defRPr b="1"/>
            </a:lvl3pPr>
            <a:lvl4pPr>
              <a:defRPr b="1"/>
            </a:lvl4pPr>
            <a:lvl5pPr>
              <a:defRPr b="1"/>
            </a:lvl5pPr>
          </a:lstStyle>
          <a:p>
            <a:pPr lvl="0"/>
            <a:r>
              <a:rPr lang="en-US"/>
              <a:t>Headline goes here. One line only – be concise!</a:t>
            </a:r>
          </a:p>
        </p:txBody>
      </p:sp>
      <p:sp>
        <p:nvSpPr>
          <p:cNvPr id="38" name="Text Placeholder 4">
            <a:extLst>
              <a:ext uri="{FF2B5EF4-FFF2-40B4-BE49-F238E27FC236}">
                <a16:creationId xmlns:a16="http://schemas.microsoft.com/office/drawing/2014/main" id="{1B6F5793-AD60-3EC2-6A08-E48AD1EA5274}"/>
              </a:ext>
            </a:extLst>
          </p:cNvPr>
          <p:cNvSpPr>
            <a:spLocks noGrp="1"/>
          </p:cNvSpPr>
          <p:nvPr>
            <p:ph type="body" sz="quarter" idx="11" hasCustomPrompt="1"/>
          </p:nvPr>
        </p:nvSpPr>
        <p:spPr>
          <a:xfrm>
            <a:off x="372687" y="748808"/>
            <a:ext cx="9252236" cy="412002"/>
          </a:xfrm>
          <a:prstGeom prst="rect">
            <a:avLst/>
          </a:prstGeom>
        </p:spPr>
        <p:txBody>
          <a:bodyPr wrap="square">
            <a:noAutofit/>
          </a:bodyPr>
          <a:lstStyle>
            <a:lvl1pPr>
              <a:defRPr sz="1600" b="0" i="0" spc="0" baseline="0">
                <a:solidFill>
                  <a:schemeClr val="bg1"/>
                </a:solidFill>
                <a:latin typeface="Roboto Slab Light" pitchFamily="2" charset="0"/>
                <a:ea typeface="Roboto Slab Light" pitchFamily="2" charset="0"/>
                <a:cs typeface="Roboto" panose="02000000000000000000" pitchFamily="2" charset="0"/>
              </a:defRPr>
            </a:lvl1pPr>
            <a:lvl2pPr>
              <a:defRPr b="1"/>
            </a:lvl2pPr>
            <a:lvl3pPr>
              <a:defRPr b="1"/>
            </a:lvl3pPr>
            <a:lvl4pPr>
              <a:defRPr b="1"/>
            </a:lvl4pPr>
            <a:lvl5pPr>
              <a:defRPr b="1"/>
            </a:lvl5pPr>
          </a:lstStyle>
          <a:p>
            <a:pPr lvl="0"/>
            <a:r>
              <a:rPr lang="en-US"/>
              <a:t>Subhead can go right here if you need one. It’s best to be concise.</a:t>
            </a:r>
          </a:p>
        </p:txBody>
      </p:sp>
      <p:sp>
        <p:nvSpPr>
          <p:cNvPr id="71" name="Rectangle 70">
            <a:extLst>
              <a:ext uri="{FF2B5EF4-FFF2-40B4-BE49-F238E27FC236}">
                <a16:creationId xmlns:a16="http://schemas.microsoft.com/office/drawing/2014/main" id="{32C73705-8AE8-0559-E271-362EE6F76231}"/>
              </a:ext>
            </a:extLst>
          </p:cNvPr>
          <p:cNvSpPr/>
          <p:nvPr userDrawn="1"/>
        </p:nvSpPr>
        <p:spPr>
          <a:xfrm>
            <a:off x="12680680" y="0"/>
            <a:ext cx="28797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lnSpc>
                <a:spcPct val="114000"/>
              </a:lnSpc>
              <a:spcAft>
                <a:spcPts val="600"/>
              </a:spcAft>
            </a:pPr>
            <a:r>
              <a:rPr lang="en-US" sz="2400" b="1">
                <a:solidFill>
                  <a:schemeClr val="tx1"/>
                </a:solidFill>
                <a:latin typeface="Roboto" panose="02000000000000000000" pitchFamily="2" charset="0"/>
                <a:ea typeface="Roboto" panose="02000000000000000000" pitchFamily="2" charset="0"/>
                <a:cs typeface="Roboto" panose="02000000000000000000" pitchFamily="2" charset="0"/>
              </a:rPr>
              <a:t>Tips</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keep bullets orange or black and use the same color for all bullets on a slide</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Template contains 2, 3, and 4-box layouts – use appropriate layout for content</a:t>
            </a:r>
          </a:p>
          <a:p>
            <a:pPr marL="342900" indent="-342900" algn="l">
              <a:lnSpc>
                <a:spcPct val="114000"/>
              </a:lnSpc>
              <a:spcAft>
                <a:spcPts val="600"/>
              </a:spcAft>
              <a:buFont typeface="Arial" panose="020B0604020202020204" pitchFamily="34" charset="0"/>
              <a:buChar char="•"/>
            </a:pPr>
            <a:r>
              <a:rPr lang="en-US" sz="2000" b="0">
                <a:solidFill>
                  <a:schemeClr val="tx1"/>
                </a:solidFill>
                <a:latin typeface="Roboto" panose="02000000000000000000" pitchFamily="2" charset="0"/>
                <a:ea typeface="Roboto" panose="02000000000000000000" pitchFamily="2" charset="0"/>
                <a:cs typeface="Roboto" panose="02000000000000000000" pitchFamily="2" charset="0"/>
              </a:rPr>
              <a:t>Text should be black. Orange can be used for emphasis in small quantities</a:t>
            </a:r>
          </a:p>
        </p:txBody>
      </p:sp>
      <p:sp>
        <p:nvSpPr>
          <p:cNvPr id="4" name="Text Placeholder 39">
            <a:extLst>
              <a:ext uri="{FF2B5EF4-FFF2-40B4-BE49-F238E27FC236}">
                <a16:creationId xmlns:a16="http://schemas.microsoft.com/office/drawing/2014/main" id="{E71F333D-3DA2-429A-8515-B9CF12D50C1B}"/>
              </a:ext>
            </a:extLst>
          </p:cNvPr>
          <p:cNvSpPr>
            <a:spLocks noGrp="1"/>
          </p:cNvSpPr>
          <p:nvPr>
            <p:ph type="body" sz="quarter" idx="14" hasCustomPrompt="1"/>
          </p:nvPr>
        </p:nvSpPr>
        <p:spPr>
          <a:xfrm>
            <a:off x="2760263"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9">
            <a:extLst>
              <a:ext uri="{FF2B5EF4-FFF2-40B4-BE49-F238E27FC236}">
                <a16:creationId xmlns:a16="http://schemas.microsoft.com/office/drawing/2014/main" id="{0BE64088-071C-5F08-1F3C-AF508F2AB2CA}"/>
              </a:ext>
            </a:extLst>
          </p:cNvPr>
          <p:cNvSpPr>
            <a:spLocks noGrp="1"/>
          </p:cNvSpPr>
          <p:nvPr>
            <p:ph type="body" sz="quarter" idx="22" hasCustomPrompt="1"/>
          </p:nvPr>
        </p:nvSpPr>
        <p:spPr>
          <a:xfrm>
            <a:off x="6435269" y="2048401"/>
            <a:ext cx="3354298" cy="4428918"/>
          </a:xfrm>
        </p:spPr>
        <p:txBody>
          <a:bodyPr lIns="182880" tIns="182880" rIns="182880" bIns="182880">
            <a:noAutofit/>
          </a:bodyPr>
          <a:lstStyle>
            <a:lvl1pPr marL="239713" indent="-239713">
              <a:buClr>
                <a:schemeClr val="accent1"/>
              </a:buClr>
              <a:buFont typeface="Arial" panose="020B0604020202020204" pitchFamily="34" charset="0"/>
              <a:buChar char="•"/>
              <a:tabLst/>
              <a:defRPr sz="1800" b="0" i="0">
                <a:latin typeface="Roboto Light" panose="02000000000000000000" pitchFamily="2" charset="0"/>
                <a:ea typeface="Roboto Light" panose="02000000000000000000" pitchFamily="2" charset="0"/>
                <a:cs typeface="Roboto Light" panose="02000000000000000000" pitchFamily="2" charset="0"/>
              </a:defRPr>
            </a:lvl1pPr>
            <a:lvl2pPr marL="800100" indent="-342900">
              <a:buClr>
                <a:schemeClr val="accent1"/>
              </a:buClr>
              <a:buFont typeface="Arial" panose="020B0604020202020204" pitchFamily="34" charset="0"/>
              <a:buChar char="•"/>
              <a:defRPr sz="1800" b="0" i="0">
                <a:latin typeface="Roboto Light" panose="02000000000000000000" pitchFamily="2" charset="0"/>
                <a:ea typeface="Roboto Light" panose="02000000000000000000" pitchFamily="2" charset="0"/>
              </a:defRPr>
            </a:lvl2pPr>
            <a:lvl3pPr marL="1257300" indent="-342900">
              <a:buClr>
                <a:schemeClr val="accent1"/>
              </a:buClr>
              <a:buFont typeface="Arial" panose="020B0604020202020204" pitchFamily="34" charset="0"/>
              <a:buChar char="•"/>
              <a:defRPr sz="1600" b="0" i="0">
                <a:latin typeface="Roboto Light" panose="02000000000000000000" pitchFamily="2" charset="0"/>
                <a:ea typeface="Roboto Light" panose="02000000000000000000" pitchFamily="2" charset="0"/>
              </a:defRPr>
            </a:lvl3pPr>
            <a:lvl4pPr marL="16573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4pPr>
            <a:lvl5pPr marL="2114550" indent="-285750">
              <a:buClr>
                <a:schemeClr val="accent1"/>
              </a:buClr>
              <a:buFont typeface="Arial" panose="020B0604020202020204" pitchFamily="34" charset="0"/>
              <a:buChar char="•"/>
              <a:defRPr sz="1400" b="0" i="0">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raphic 13">
            <a:extLst>
              <a:ext uri="{FF2B5EF4-FFF2-40B4-BE49-F238E27FC236}">
                <a16:creationId xmlns:a16="http://schemas.microsoft.com/office/drawing/2014/main" id="{6A5E142D-0BF3-D896-C179-C98B98BAA5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523" y="6661264"/>
            <a:ext cx="4070644" cy="128016"/>
          </a:xfrm>
          <a:prstGeom prst="rect">
            <a:avLst/>
          </a:prstGeom>
        </p:spPr>
      </p:pic>
    </p:spTree>
    <p:extLst>
      <p:ext uri="{BB962C8B-B14F-4D97-AF65-F5344CB8AC3E}">
        <p14:creationId xmlns:p14="http://schemas.microsoft.com/office/powerpoint/2010/main" val="33602738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image" Target="../media/image35.png"/><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36.sv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theme" Target="../theme/theme2.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B5F6C6F-4D00-15FF-28E7-A4C14D50411C}"/>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l="43375" b="-40953"/>
          <a:stretch/>
        </p:blipFill>
        <p:spPr>
          <a:xfrm>
            <a:off x="121523" y="6677558"/>
            <a:ext cx="2305001" cy="180442"/>
          </a:xfrm>
          <a:prstGeom prst="rect">
            <a:avLst/>
          </a:prstGeom>
        </p:spPr>
      </p:pic>
      <p:sp>
        <p:nvSpPr>
          <p:cNvPr id="3" name="Text Placeholder 2">
            <a:extLst>
              <a:ext uri="{FF2B5EF4-FFF2-40B4-BE49-F238E27FC236}">
                <a16:creationId xmlns:a16="http://schemas.microsoft.com/office/drawing/2014/main" id="{6DF05546-344A-B69E-67F9-C78FEAAB6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0"/>
            <a:r>
              <a:rPr lang="en-US"/>
              <a:t>Second level</a:t>
            </a:r>
          </a:p>
        </p:txBody>
      </p:sp>
      <p:sp>
        <p:nvSpPr>
          <p:cNvPr id="14" name="Slide Number Placeholder 13">
            <a:extLst>
              <a:ext uri="{FF2B5EF4-FFF2-40B4-BE49-F238E27FC236}">
                <a16:creationId xmlns:a16="http://schemas.microsoft.com/office/drawing/2014/main" id="{F6893E57-8177-BF5A-81BD-0E9771268111}"/>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Tree>
    <p:extLst>
      <p:ext uri="{BB962C8B-B14F-4D97-AF65-F5344CB8AC3E}">
        <p14:creationId xmlns:p14="http://schemas.microsoft.com/office/powerpoint/2010/main" val="1439861976"/>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5" r:id="rId3"/>
    <p:sldLayoutId id="2147483677" r:id="rId4"/>
    <p:sldLayoutId id="2147483710" r:id="rId5"/>
    <p:sldLayoutId id="2147483711" r:id="rId6"/>
    <p:sldLayoutId id="2147483712" r:id="rId7"/>
    <p:sldLayoutId id="2147483713" r:id="rId8"/>
    <p:sldLayoutId id="2147483655" r:id="rId9"/>
    <p:sldLayoutId id="2147483656" r:id="rId10"/>
    <p:sldLayoutId id="2147483709" r:id="rId11"/>
    <p:sldLayoutId id="2147483657" r:id="rId12"/>
    <p:sldLayoutId id="2147483697" r:id="rId13"/>
    <p:sldLayoutId id="2147483694" r:id="rId14"/>
    <p:sldLayoutId id="2147483651" r:id="rId15"/>
    <p:sldLayoutId id="2147483664" r:id="rId16"/>
    <p:sldLayoutId id="2147483665" r:id="rId17"/>
    <p:sldLayoutId id="2147483666" r:id="rId18"/>
    <p:sldLayoutId id="2147483652" r:id="rId19"/>
    <p:sldLayoutId id="2147483667" r:id="rId20"/>
    <p:sldLayoutId id="2147483668" r:id="rId21"/>
    <p:sldLayoutId id="2147483669" r:id="rId22"/>
    <p:sldLayoutId id="2147483649" r:id="rId23"/>
    <p:sldLayoutId id="2147483670" r:id="rId24"/>
    <p:sldLayoutId id="2147483671" r:id="rId25"/>
    <p:sldLayoutId id="2147483672" r:id="rId26"/>
    <p:sldLayoutId id="2147483661" r:id="rId27"/>
    <p:sldLayoutId id="2147483678" r:id="rId28"/>
    <p:sldLayoutId id="2147483679" r:id="rId29"/>
    <p:sldLayoutId id="2147483680" r:id="rId30"/>
    <p:sldLayoutId id="2147483720"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62" r:id="rId44"/>
    <p:sldLayoutId id="2147483707" r:id="rId45"/>
    <p:sldLayoutId id="2147483715" r:id="rId46"/>
    <p:sldLayoutId id="2147483699" r:id="rId47"/>
    <p:sldLayoutId id="2147483703" r:id="rId48"/>
    <p:sldLayoutId id="2147483702" r:id="rId49"/>
    <p:sldLayoutId id="2147483714" r:id="rId50"/>
    <p:sldLayoutId id="2147483700" r:id="rId51"/>
    <p:sldLayoutId id="2147483706" r:id="rId52"/>
    <p:sldLayoutId id="2147483716" r:id="rId53"/>
    <p:sldLayoutId id="2147483698" r:id="rId54"/>
    <p:sldLayoutId id="2147483650" r:id="rId55"/>
    <p:sldLayoutId id="2147483681" r:id="rId56"/>
    <p:sldLayoutId id="2147483704" r:id="rId57"/>
    <p:sldLayoutId id="2147483696" r:id="rId58"/>
    <p:sldLayoutId id="2147483695" r:id="rId59"/>
    <p:sldLayoutId id="2147483718" r:id="rId60"/>
    <p:sldLayoutId id="2147483719" r:id="rId61"/>
  </p:sldLayoutIdLst>
  <p:hf hdr="0" ftr="0" dt="0"/>
  <p:txStyles>
    <p:titleStyle>
      <a:lvl1pPr algn="l" defTabSz="914400" rtl="0" eaLnBrk="1" latinLnBrk="0" hangingPunct="1">
        <a:lnSpc>
          <a:spcPct val="90000"/>
        </a:lnSpc>
        <a:spcBef>
          <a:spcPct val="0"/>
        </a:spcBef>
        <a:buNone/>
        <a:defRPr sz="36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551536B-EBB3-73B3-2FC8-1BC63901AB58}"/>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121523" y="6661264"/>
            <a:ext cx="4070644" cy="128016"/>
          </a:xfrm>
          <a:prstGeom prst="rect">
            <a:avLst/>
          </a:prstGeom>
        </p:spPr>
      </p:pic>
      <p:sp>
        <p:nvSpPr>
          <p:cNvPr id="3" name="Text Placeholder 2">
            <a:extLst>
              <a:ext uri="{FF2B5EF4-FFF2-40B4-BE49-F238E27FC236}">
                <a16:creationId xmlns:a16="http://schemas.microsoft.com/office/drawing/2014/main" id="{6DF05546-344A-B69E-67F9-C78FEAAB6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0"/>
            <a:r>
              <a:rPr lang="en-US"/>
              <a:t>Second level</a:t>
            </a:r>
          </a:p>
        </p:txBody>
      </p:sp>
      <p:sp>
        <p:nvSpPr>
          <p:cNvPr id="14" name="Slide Number Placeholder 13">
            <a:extLst>
              <a:ext uri="{FF2B5EF4-FFF2-40B4-BE49-F238E27FC236}">
                <a16:creationId xmlns:a16="http://schemas.microsoft.com/office/drawing/2014/main" id="{F6893E57-8177-BF5A-81BD-0E9771268111}"/>
              </a:ext>
            </a:extLst>
          </p:cNvPr>
          <p:cNvSpPr>
            <a:spLocks noGrp="1"/>
          </p:cNvSpPr>
          <p:nvPr>
            <p:ph type="sldNum" sz="quarter" idx="4"/>
          </p:nvPr>
        </p:nvSpPr>
        <p:spPr>
          <a:xfrm>
            <a:off x="9793480" y="6572251"/>
            <a:ext cx="2398520" cy="285749"/>
          </a:xfrm>
          <a:prstGeom prst="rect">
            <a:avLst/>
          </a:prstGeom>
        </p:spPr>
        <p:txBody>
          <a:bodyPr vert="horz" lIns="91440" tIns="45720" rIns="91440" bIns="45720" rtlCol="0" anchor="ctr"/>
          <a:lstStyle>
            <a:lvl1pPr algn="r">
              <a:defRPr sz="800">
                <a:solidFill>
                  <a:srgbClr val="CCCCCC"/>
                </a:solidFill>
                <a:latin typeface="Roboto" panose="02000000000000000000" pitchFamily="2" charset="0"/>
                <a:ea typeface="Roboto" panose="02000000000000000000" pitchFamily="2" charset="0"/>
                <a:cs typeface="Roboto" panose="02000000000000000000" pitchFamily="2" charset="0"/>
              </a:defRPr>
            </a:lvl1pPr>
          </a:lstStyle>
          <a:p>
            <a:fld id="{74D91AB9-FF3B-2842-9DE8-E9E18B941719}" type="slidenum">
              <a:rPr lang="en-US" smtClean="0"/>
              <a:pPr/>
              <a:t>‹#›</a:t>
            </a:fld>
            <a:endParaRPr lang="en-US"/>
          </a:p>
        </p:txBody>
      </p:sp>
    </p:spTree>
    <p:extLst>
      <p:ext uri="{BB962C8B-B14F-4D97-AF65-F5344CB8AC3E}">
        <p14:creationId xmlns:p14="http://schemas.microsoft.com/office/powerpoint/2010/main" val="40959517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80" r:id="rId57"/>
    <p:sldLayoutId id="2147483778" r:id="rId58"/>
    <p:sldLayoutId id="2147483779" r:id="rId59"/>
  </p:sldLayoutIdLst>
  <p:hf hdr="0" ftr="0" dt="0"/>
  <p:txStyles>
    <p:titleStyle>
      <a:lvl1pPr algn="l" defTabSz="914400" rtl="0" eaLnBrk="1" latinLnBrk="0" hangingPunct="1">
        <a:lnSpc>
          <a:spcPct val="90000"/>
        </a:lnSpc>
        <a:spcBef>
          <a:spcPct val="0"/>
        </a:spcBef>
        <a:buNone/>
        <a:defRPr sz="36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DB52714-F753-6B76-43DB-B3F03BA42149}"/>
              </a:ext>
            </a:extLst>
          </p:cNvPr>
          <p:cNvSpPr>
            <a:spLocks noGrp="1"/>
          </p:cNvSpPr>
          <p:nvPr>
            <p:ph type="body" sz="quarter" idx="13"/>
          </p:nvPr>
        </p:nvSpPr>
        <p:spPr/>
        <p:txBody>
          <a:bodyPr/>
          <a:lstStyle/>
          <a:p>
            <a:r>
              <a:rPr lang="en-US" dirty="0"/>
              <a:t>SWO minilab</a:t>
            </a:r>
          </a:p>
        </p:txBody>
      </p:sp>
      <p:sp>
        <p:nvSpPr>
          <p:cNvPr id="13" name="Text Placeholder 12">
            <a:extLst>
              <a:ext uri="{FF2B5EF4-FFF2-40B4-BE49-F238E27FC236}">
                <a16:creationId xmlns:a16="http://schemas.microsoft.com/office/drawing/2014/main" id="{2E43C075-3ED3-7BED-E651-B9EC90CB9733}"/>
              </a:ext>
            </a:extLst>
          </p:cNvPr>
          <p:cNvSpPr>
            <a:spLocks noGrp="1"/>
          </p:cNvSpPr>
          <p:nvPr>
            <p:ph type="body" sz="quarter" idx="14"/>
          </p:nvPr>
        </p:nvSpPr>
        <p:spPr/>
        <p:txBody>
          <a:bodyPr/>
          <a:lstStyle/>
          <a:p>
            <a:r>
              <a:rPr lang="en-US" dirty="0"/>
              <a:t>or Cloud Native Intro</a:t>
            </a:r>
          </a:p>
        </p:txBody>
      </p:sp>
      <p:sp>
        <p:nvSpPr>
          <p:cNvPr id="14" name="Text Placeholder 13">
            <a:extLst>
              <a:ext uri="{FF2B5EF4-FFF2-40B4-BE49-F238E27FC236}">
                <a16:creationId xmlns:a16="http://schemas.microsoft.com/office/drawing/2014/main" id="{EE71BECD-3225-A34C-33FE-54009CD5D4E1}"/>
              </a:ext>
            </a:extLst>
          </p:cNvPr>
          <p:cNvSpPr>
            <a:spLocks noGrp="1"/>
          </p:cNvSpPr>
          <p:nvPr>
            <p:ph type="body" sz="quarter" idx="15"/>
          </p:nvPr>
        </p:nvSpPr>
        <p:spPr/>
        <p:txBody>
          <a:bodyPr/>
          <a:lstStyle/>
          <a:p>
            <a:r>
              <a:rPr lang="en-US" dirty="0"/>
              <a:t>Dmytro Borovyk</a:t>
            </a:r>
          </a:p>
        </p:txBody>
      </p:sp>
    </p:spTree>
    <p:extLst>
      <p:ext uri="{BB962C8B-B14F-4D97-AF65-F5344CB8AC3E}">
        <p14:creationId xmlns:p14="http://schemas.microsoft.com/office/powerpoint/2010/main" val="3377102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
            <a:extLst>
              <a:ext uri="{FF2B5EF4-FFF2-40B4-BE49-F238E27FC236}">
                <a16:creationId xmlns:a16="http://schemas.microsoft.com/office/drawing/2014/main" id="{D5014CC4-9BB5-C379-4247-BADA48C182BC}"/>
              </a:ext>
            </a:extLst>
          </p:cNvPr>
          <p:cNvSpPr>
            <a:spLocks noGrp="1"/>
          </p:cNvSpPr>
          <p:nvPr>
            <p:ph type="sldNum" sz="quarter" idx="4"/>
          </p:nvPr>
        </p:nvSpPr>
        <p:spPr/>
        <p:txBody>
          <a:bodyPr/>
          <a:lstStyle/>
          <a:p>
            <a:fld id="{74D91AB9-FF3B-2842-9DE8-E9E18B941719}" type="slidenum">
              <a:rPr lang="en-US" smtClean="0"/>
              <a:pPr/>
              <a:t>10</a:t>
            </a:fld>
            <a:endParaRPr lang="en-US"/>
          </a:p>
        </p:txBody>
      </p:sp>
      <p:sp>
        <p:nvSpPr>
          <p:cNvPr id="28" name="Text Placeholder 27">
            <a:extLst>
              <a:ext uri="{FF2B5EF4-FFF2-40B4-BE49-F238E27FC236}">
                <a16:creationId xmlns:a16="http://schemas.microsoft.com/office/drawing/2014/main" id="{C7D05E55-3051-F218-79B6-8064EDFB8024}"/>
              </a:ext>
            </a:extLst>
          </p:cNvPr>
          <p:cNvSpPr>
            <a:spLocks noGrp="1"/>
          </p:cNvSpPr>
          <p:nvPr>
            <p:ph type="body" sz="quarter" idx="11"/>
          </p:nvPr>
        </p:nvSpPr>
        <p:spPr/>
        <p:txBody>
          <a:bodyPr/>
          <a:lstStyle/>
          <a:p>
            <a:r>
              <a:rPr lang="en-US" dirty="0"/>
              <a:t>Contribution is vital </a:t>
            </a:r>
          </a:p>
        </p:txBody>
      </p:sp>
      <p:sp>
        <p:nvSpPr>
          <p:cNvPr id="7" name="Rectangle 6">
            <a:extLst>
              <a:ext uri="{FF2B5EF4-FFF2-40B4-BE49-F238E27FC236}">
                <a16:creationId xmlns:a16="http://schemas.microsoft.com/office/drawing/2014/main" id="{52414584-F3E3-B9D9-B16C-F37D8F314AC3}"/>
              </a:ext>
            </a:extLst>
          </p:cNvPr>
          <p:cNvSpPr/>
          <p:nvPr/>
        </p:nvSpPr>
        <p:spPr>
          <a:xfrm>
            <a:off x="1788459" y="2943947"/>
            <a:ext cx="9789459" cy="967947"/>
          </a:xfrm>
          <a:prstGeom prst="rect">
            <a:avLst/>
          </a:prstGeom>
          <a:solidFill>
            <a:schemeClr val="accent6">
              <a:alpha val="258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56D060E-E03D-4153-AADD-616237CA0554}"/>
              </a:ext>
            </a:extLst>
          </p:cNvPr>
          <p:cNvGrpSpPr/>
          <p:nvPr/>
        </p:nvGrpSpPr>
        <p:grpSpPr>
          <a:xfrm>
            <a:off x="0" y="3145322"/>
            <a:ext cx="2232212" cy="567455"/>
            <a:chOff x="-147917" y="3085739"/>
            <a:chExt cx="2380129" cy="686620"/>
          </a:xfrm>
          <a:solidFill>
            <a:schemeClr val="accent1"/>
          </a:solidFill>
        </p:grpSpPr>
        <p:sp>
          <p:nvSpPr>
            <p:cNvPr id="9" name="Rectangle 8">
              <a:extLst>
                <a:ext uri="{FF2B5EF4-FFF2-40B4-BE49-F238E27FC236}">
                  <a16:creationId xmlns:a16="http://schemas.microsoft.com/office/drawing/2014/main" id="{EA049089-EC46-2E33-E1E5-8883DE10CAF4}"/>
                </a:ext>
              </a:extLst>
            </p:cNvPr>
            <p:cNvSpPr/>
            <p:nvPr/>
          </p:nvSpPr>
          <p:spPr>
            <a:xfrm>
              <a:off x="-147917" y="3086559"/>
              <a:ext cx="2178424" cy="6858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16">
              <a:extLst>
                <a:ext uri="{FF2B5EF4-FFF2-40B4-BE49-F238E27FC236}">
                  <a16:creationId xmlns:a16="http://schemas.microsoft.com/office/drawing/2014/main" id="{0776AD52-A0A8-A021-0487-B490B3550BFB}"/>
                </a:ext>
              </a:extLst>
            </p:cNvPr>
            <p:cNvSpPr/>
            <p:nvPr/>
          </p:nvSpPr>
          <p:spPr>
            <a:xfrm rot="5400000">
              <a:off x="1789177" y="3327069"/>
              <a:ext cx="684366" cy="201705"/>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5314DA2C-5E73-B9D9-F221-F60A23B256C4}"/>
              </a:ext>
            </a:extLst>
          </p:cNvPr>
          <p:cNvSpPr/>
          <p:nvPr/>
        </p:nvSpPr>
        <p:spPr>
          <a:xfrm>
            <a:off x="1788459" y="1596128"/>
            <a:ext cx="9789459" cy="967947"/>
          </a:xfrm>
          <a:prstGeom prst="rect">
            <a:avLst/>
          </a:prstGeom>
          <a:solidFill>
            <a:schemeClr val="accent6">
              <a:alpha val="2584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068D1E7-C422-53BD-0FAC-C1BC62E7DE7C}"/>
              </a:ext>
            </a:extLst>
          </p:cNvPr>
          <p:cNvGrpSpPr/>
          <p:nvPr/>
        </p:nvGrpSpPr>
        <p:grpSpPr>
          <a:xfrm>
            <a:off x="0" y="1794183"/>
            <a:ext cx="2232212" cy="566779"/>
            <a:chOff x="-147917" y="1734671"/>
            <a:chExt cx="2380129" cy="685803"/>
          </a:xfrm>
          <a:solidFill>
            <a:schemeClr val="accent1"/>
          </a:solidFill>
        </p:grpSpPr>
        <p:sp>
          <p:nvSpPr>
            <p:cNvPr id="14" name="Rectangle 13">
              <a:extLst>
                <a:ext uri="{FF2B5EF4-FFF2-40B4-BE49-F238E27FC236}">
                  <a16:creationId xmlns:a16="http://schemas.microsoft.com/office/drawing/2014/main" id="{2749B993-B33A-C6E9-70CE-C6BB96F70F9A}"/>
                </a:ext>
              </a:extLst>
            </p:cNvPr>
            <p:cNvSpPr/>
            <p:nvPr/>
          </p:nvSpPr>
          <p:spPr>
            <a:xfrm>
              <a:off x="-147917" y="1734671"/>
              <a:ext cx="2178424" cy="6858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5">
              <a:extLst>
                <a:ext uri="{FF2B5EF4-FFF2-40B4-BE49-F238E27FC236}">
                  <a16:creationId xmlns:a16="http://schemas.microsoft.com/office/drawing/2014/main" id="{D4A8B841-9523-B873-5814-2C29A8058865}"/>
                </a:ext>
              </a:extLst>
            </p:cNvPr>
            <p:cNvSpPr/>
            <p:nvPr/>
          </p:nvSpPr>
          <p:spPr>
            <a:xfrm rot="5400000">
              <a:off x="1789177" y="1977438"/>
              <a:ext cx="684366" cy="201705"/>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BEE5A45-E9A3-E336-B2D6-F41152A573DF}"/>
              </a:ext>
            </a:extLst>
          </p:cNvPr>
          <p:cNvGrpSpPr/>
          <p:nvPr/>
        </p:nvGrpSpPr>
        <p:grpSpPr>
          <a:xfrm>
            <a:off x="0" y="4493819"/>
            <a:ext cx="2232212" cy="567455"/>
            <a:chOff x="-147917" y="4438809"/>
            <a:chExt cx="2380129" cy="686620"/>
          </a:xfrm>
        </p:grpSpPr>
        <p:sp>
          <p:nvSpPr>
            <p:cNvPr id="17" name="Rectangle 16">
              <a:extLst>
                <a:ext uri="{FF2B5EF4-FFF2-40B4-BE49-F238E27FC236}">
                  <a16:creationId xmlns:a16="http://schemas.microsoft.com/office/drawing/2014/main" id="{CC08CB58-C35A-2432-F28B-C9884F3FC9EF}"/>
                </a:ext>
              </a:extLst>
            </p:cNvPr>
            <p:cNvSpPr/>
            <p:nvPr/>
          </p:nvSpPr>
          <p:spPr>
            <a:xfrm>
              <a:off x="-147917" y="4439629"/>
              <a:ext cx="2178424" cy="685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9">
              <a:extLst>
                <a:ext uri="{FF2B5EF4-FFF2-40B4-BE49-F238E27FC236}">
                  <a16:creationId xmlns:a16="http://schemas.microsoft.com/office/drawing/2014/main" id="{0FE4B480-5C22-D09C-7254-41771CCD5322}"/>
                </a:ext>
              </a:extLst>
            </p:cNvPr>
            <p:cNvSpPr/>
            <p:nvPr/>
          </p:nvSpPr>
          <p:spPr>
            <a:xfrm rot="5400000">
              <a:off x="1789177" y="4680139"/>
              <a:ext cx="684366" cy="20170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EB8CBA6-17C9-82AF-11C0-8FBB390C3E14}"/>
              </a:ext>
            </a:extLst>
          </p:cNvPr>
          <p:cNvSpPr/>
          <p:nvPr/>
        </p:nvSpPr>
        <p:spPr>
          <a:xfrm>
            <a:off x="2097743" y="2943947"/>
            <a:ext cx="9480175" cy="967947"/>
          </a:xfrm>
          <a:prstGeom prst="rect">
            <a:avLst/>
          </a:prstGeom>
          <a:noFill/>
          <a:ln w="22225"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60" tIns="0" rIns="365760" bIns="0" numCol="1" spcCol="38100" rtlCol="0" anchor="ctr">
            <a:noAutofit/>
          </a:bodyPr>
          <a:lstStyle/>
          <a:p>
            <a:pPr defTabSz="888733" eaLnBrk="0" fontAlgn="base" hangingPunct="0">
              <a:lnSpc>
                <a:spcPct val="90000"/>
              </a:lnSpc>
              <a:spcBef>
                <a:spcPts val="1200"/>
              </a:spcBef>
              <a:defRPr/>
            </a:pPr>
            <a:endParaRPr lang="en-US" kern="0">
              <a:solidFill>
                <a:srgbClr val="282828"/>
              </a:solidFill>
              <a:latin typeface="Calibri" panose="020F0502020204030204" pitchFamily="34" charset="0"/>
              <a:cs typeface="Calibri" panose="020F0502020204030204" pitchFamily="34" charset="0"/>
            </a:endParaRPr>
          </a:p>
          <a:p>
            <a:pPr defTabSz="888733" eaLnBrk="0" fontAlgn="base" hangingPunct="0">
              <a:lnSpc>
                <a:spcPct val="90000"/>
              </a:lnSpc>
              <a:defRPr/>
            </a:pPr>
            <a:r>
              <a:rPr lang="en-US" b="1" kern="0">
                <a:solidFill>
                  <a:schemeClr val="bg1"/>
                </a:solidFill>
                <a:latin typeface="Roboto" panose="02000000000000000000" pitchFamily="2" charset="0"/>
                <a:ea typeface="Roboto" panose="02000000000000000000" pitchFamily="2" charset="0"/>
                <a:cs typeface="Arial" panose="020B0604020202020204" pitchFamily="34" charset="0"/>
              </a:rPr>
              <a:t>Our mission </a:t>
            </a:r>
            <a:r>
              <a:rPr lang="en-US" kern="0">
                <a:solidFill>
                  <a:schemeClr val="bg1"/>
                </a:solidFill>
                <a:latin typeface="Roboto" panose="02000000000000000000" pitchFamily="2" charset="0"/>
                <a:cs typeface="Arial" panose="020B0604020202020204" pitchFamily="34" charset="0"/>
              </a:rPr>
              <a:t>is to help customers accelerate business transformation through simple, powerful, and secure solutions designed for hybrid multi-cloud environments. </a:t>
            </a:r>
          </a:p>
          <a:p>
            <a:pPr defTabSz="888733" eaLnBrk="0" fontAlgn="base" hangingPunct="0">
              <a:lnSpc>
                <a:spcPct val="90000"/>
              </a:lnSpc>
              <a:spcBef>
                <a:spcPts val="1200"/>
              </a:spcBef>
              <a:defRPr/>
            </a:pPr>
            <a:endParaRPr lang="en-US" kern="0">
              <a:solidFill>
                <a:srgbClr val="282828"/>
              </a:solidFill>
              <a:latin typeface="Calibri" panose="020F0502020204030204" pitchFamily="34" charset="0"/>
              <a:cs typeface="Calibri" panose="020F0502020204030204" pitchFamily="34" charset="0"/>
              <a:sym typeface="Arial"/>
            </a:endParaRPr>
          </a:p>
        </p:txBody>
      </p:sp>
      <p:sp>
        <p:nvSpPr>
          <p:cNvPr id="20" name="Rectangle 19">
            <a:extLst>
              <a:ext uri="{FF2B5EF4-FFF2-40B4-BE49-F238E27FC236}">
                <a16:creationId xmlns:a16="http://schemas.microsoft.com/office/drawing/2014/main" id="{A98B43D9-5C50-A144-1BE9-A879A36454C5}"/>
              </a:ext>
            </a:extLst>
          </p:cNvPr>
          <p:cNvSpPr/>
          <p:nvPr/>
        </p:nvSpPr>
        <p:spPr>
          <a:xfrm>
            <a:off x="2097743" y="1596128"/>
            <a:ext cx="9184341" cy="967947"/>
          </a:xfrm>
          <a:prstGeom prst="rect">
            <a:avLst/>
          </a:prstGeom>
          <a:noFill/>
          <a:ln w="22225"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60" tIns="0" rIns="365760" bIns="0" numCol="1" spcCol="38100" rtlCol="0" anchor="ctr">
            <a:noAutofit/>
          </a:bodyPr>
          <a:lstStyle/>
          <a:p>
            <a:pPr defTabSz="888733" eaLnBrk="0" fontAlgn="base" hangingPunct="0">
              <a:lnSpc>
                <a:spcPct val="90000"/>
              </a:lnSpc>
              <a:defRPr/>
            </a:pPr>
            <a:r>
              <a:rPr lang="en-US" b="1" kern="0">
                <a:solidFill>
                  <a:schemeClr val="bg1"/>
                </a:solidFill>
                <a:latin typeface="Roboto" panose="02000000000000000000" pitchFamily="2" charset="0"/>
                <a:ea typeface="Roboto" panose="02000000000000000000" pitchFamily="2" charset="0"/>
                <a:cs typeface="Arial" panose="020B0604020202020204" pitchFamily="34" charset="0"/>
                <a:sym typeface="Arial"/>
              </a:rPr>
              <a:t>Our purpose </a:t>
            </a:r>
            <a:r>
              <a:rPr lang="en-US" kern="0">
                <a:solidFill>
                  <a:schemeClr val="bg1"/>
                </a:solidFill>
                <a:latin typeface="Roboto" panose="02000000000000000000" pitchFamily="2" charset="0"/>
                <a:cs typeface="Arial" panose="020B0604020202020204" pitchFamily="34" charset="0"/>
                <a:sym typeface="Arial"/>
              </a:rPr>
              <a:t>is to enrich the lives of the people we serve – employees, customers, shareholders, partners, and the communities in which we live.</a:t>
            </a:r>
          </a:p>
        </p:txBody>
      </p:sp>
      <p:sp>
        <p:nvSpPr>
          <p:cNvPr id="22" name="Text Placeholder 3">
            <a:extLst>
              <a:ext uri="{FF2B5EF4-FFF2-40B4-BE49-F238E27FC236}">
                <a16:creationId xmlns:a16="http://schemas.microsoft.com/office/drawing/2014/main" id="{B78307BC-BF06-2A19-34F7-FBE3095AFC9C}"/>
              </a:ext>
            </a:extLst>
          </p:cNvPr>
          <p:cNvSpPr txBox="1">
            <a:spLocks/>
          </p:cNvSpPr>
          <p:nvPr/>
        </p:nvSpPr>
        <p:spPr>
          <a:xfrm>
            <a:off x="372686" y="226060"/>
            <a:ext cx="9902825" cy="514350"/>
          </a:xfrm>
          <a:prstGeom prst="rect">
            <a:avLst/>
          </a:prstGeom>
        </p:spPr>
        <p:txBody>
          <a:bodyPr vert="horz" wrap="square"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Roboto"/>
                <a:ea typeface="Roboto"/>
                <a:cs typeface="Roboto"/>
              </a:rPr>
              <a:t>Purpose, Mission, and Values</a:t>
            </a:r>
          </a:p>
        </p:txBody>
      </p:sp>
      <p:sp>
        <p:nvSpPr>
          <p:cNvPr id="23" name="Rectangle 22">
            <a:extLst>
              <a:ext uri="{FF2B5EF4-FFF2-40B4-BE49-F238E27FC236}">
                <a16:creationId xmlns:a16="http://schemas.microsoft.com/office/drawing/2014/main" id="{91603515-3520-1B1E-252C-19DAFB872983}"/>
              </a:ext>
            </a:extLst>
          </p:cNvPr>
          <p:cNvSpPr/>
          <p:nvPr/>
        </p:nvSpPr>
        <p:spPr>
          <a:xfrm>
            <a:off x="360134" y="3265432"/>
            <a:ext cx="1598655" cy="324976"/>
          </a:xfrm>
          <a:prstGeom prst="rect">
            <a:avLst/>
          </a:prstGeom>
          <a:noFill/>
          <a:ln w="190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eaLnBrk="0" hangingPunct="0"/>
            <a:r>
              <a:rPr lang="en-US" sz="2200" b="1" kern="0">
                <a:solidFill>
                  <a:schemeClr val="bg1"/>
                </a:solidFill>
                <a:latin typeface="Roboto" panose="02000000000000000000" pitchFamily="2" charset="0"/>
                <a:ea typeface="Roboto" panose="02000000000000000000" pitchFamily="2" charset="0"/>
                <a:cs typeface="Arial" panose="020B0604020202020204" pitchFamily="34" charset="0"/>
              </a:rPr>
              <a:t>Mission</a:t>
            </a:r>
          </a:p>
        </p:txBody>
      </p:sp>
      <p:sp>
        <p:nvSpPr>
          <p:cNvPr id="24" name="Rectangle 23">
            <a:extLst>
              <a:ext uri="{FF2B5EF4-FFF2-40B4-BE49-F238E27FC236}">
                <a16:creationId xmlns:a16="http://schemas.microsoft.com/office/drawing/2014/main" id="{CD824267-ABF7-003F-B3A1-E29882DBB7A2}"/>
              </a:ext>
            </a:extLst>
          </p:cNvPr>
          <p:cNvSpPr/>
          <p:nvPr/>
        </p:nvSpPr>
        <p:spPr>
          <a:xfrm>
            <a:off x="360134" y="4618361"/>
            <a:ext cx="1598655" cy="324976"/>
          </a:xfrm>
          <a:prstGeom prst="rect">
            <a:avLst/>
          </a:prstGeom>
          <a:noFill/>
          <a:ln w="190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eaLnBrk="0" hangingPunct="0"/>
            <a:r>
              <a:rPr lang="en-US" sz="2200" b="1" kern="0">
                <a:solidFill>
                  <a:schemeClr val="bg1"/>
                </a:solidFill>
                <a:latin typeface="Roboto" panose="02000000000000000000" pitchFamily="2" charset="0"/>
                <a:ea typeface="Roboto" panose="02000000000000000000" pitchFamily="2" charset="0"/>
                <a:cs typeface="Arial" panose="020B0604020202020204" pitchFamily="34" charset="0"/>
              </a:rPr>
              <a:t>Values</a:t>
            </a:r>
          </a:p>
        </p:txBody>
      </p:sp>
      <p:pic>
        <p:nvPicPr>
          <p:cNvPr id="25" name="Picture 24">
            <a:extLst>
              <a:ext uri="{FF2B5EF4-FFF2-40B4-BE49-F238E27FC236}">
                <a16:creationId xmlns:a16="http://schemas.microsoft.com/office/drawing/2014/main" id="{D45C03A5-5E10-2EA9-C72F-3AA475EAB2CF}"/>
              </a:ext>
            </a:extLst>
          </p:cNvPr>
          <p:cNvPicPr>
            <a:picLocks noChangeAspect="1"/>
          </p:cNvPicPr>
          <p:nvPr/>
        </p:nvPicPr>
        <p:blipFill>
          <a:blip r:embed="rId3"/>
          <a:stretch>
            <a:fillRect/>
          </a:stretch>
        </p:blipFill>
        <p:spPr>
          <a:xfrm>
            <a:off x="2603630" y="4286727"/>
            <a:ext cx="5839519" cy="1897252"/>
          </a:xfrm>
          <a:prstGeom prst="rect">
            <a:avLst/>
          </a:prstGeom>
        </p:spPr>
      </p:pic>
      <p:sp>
        <p:nvSpPr>
          <p:cNvPr id="26" name="Rectangle 25">
            <a:extLst>
              <a:ext uri="{FF2B5EF4-FFF2-40B4-BE49-F238E27FC236}">
                <a16:creationId xmlns:a16="http://schemas.microsoft.com/office/drawing/2014/main" id="{6C0391D4-6047-2FA6-172A-C575519EBD73}"/>
              </a:ext>
            </a:extLst>
          </p:cNvPr>
          <p:cNvSpPr/>
          <p:nvPr/>
        </p:nvSpPr>
        <p:spPr>
          <a:xfrm>
            <a:off x="360134" y="1915082"/>
            <a:ext cx="1598655" cy="324977"/>
          </a:xfrm>
          <a:prstGeom prst="rect">
            <a:avLst/>
          </a:prstGeom>
          <a:noFill/>
          <a:ln w="1905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eaLnBrk="0" hangingPunct="0"/>
            <a:r>
              <a:rPr lang="en-US" sz="2200" b="1" kern="0">
                <a:solidFill>
                  <a:schemeClr val="bg1"/>
                </a:solidFill>
                <a:latin typeface="Roboto" panose="02000000000000000000" pitchFamily="2" charset="0"/>
                <a:ea typeface="Roboto" panose="02000000000000000000" pitchFamily="2" charset="0"/>
                <a:cs typeface="Arial" panose="020B0604020202020204" pitchFamily="34" charset="0"/>
              </a:rPr>
              <a:t>Purpose</a:t>
            </a:r>
          </a:p>
        </p:txBody>
      </p:sp>
      <p:sp>
        <p:nvSpPr>
          <p:cNvPr id="27" name="TextBox 26">
            <a:extLst>
              <a:ext uri="{FF2B5EF4-FFF2-40B4-BE49-F238E27FC236}">
                <a16:creationId xmlns:a16="http://schemas.microsoft.com/office/drawing/2014/main" id="{D9ADC4E9-4867-DC8C-D52B-8DF16CA2CF28}"/>
              </a:ext>
            </a:extLst>
          </p:cNvPr>
          <p:cNvSpPr txBox="1"/>
          <p:nvPr/>
        </p:nvSpPr>
        <p:spPr>
          <a:xfrm>
            <a:off x="4208585" y="-57443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8246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34D1D2-B693-E4F3-549D-218030767D40}"/>
              </a:ext>
            </a:extLst>
          </p:cNvPr>
          <p:cNvSpPr>
            <a:spLocks noGrp="1"/>
          </p:cNvSpPr>
          <p:nvPr>
            <p:ph type="sldNum" sz="quarter" idx="10"/>
          </p:nvPr>
        </p:nvSpPr>
        <p:spPr/>
        <p:txBody>
          <a:bodyPr/>
          <a:lstStyle/>
          <a:p>
            <a:fld id="{74D91AB9-FF3B-2842-9DE8-E9E18B941719}" type="slidenum">
              <a:rPr lang="en-US" smtClean="0"/>
              <a:pPr/>
              <a:t>11</a:t>
            </a:fld>
            <a:endParaRPr lang="en-US"/>
          </a:p>
        </p:txBody>
      </p:sp>
    </p:spTree>
    <p:extLst>
      <p:ext uri="{BB962C8B-B14F-4D97-AF65-F5344CB8AC3E}">
        <p14:creationId xmlns:p14="http://schemas.microsoft.com/office/powerpoint/2010/main" val="3382012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A31F9-F927-9C12-A6B2-99A3B11818AA}"/>
              </a:ext>
            </a:extLst>
          </p:cNvPr>
          <p:cNvSpPr>
            <a:spLocks noGrp="1"/>
          </p:cNvSpPr>
          <p:nvPr>
            <p:ph type="sldNum" sz="quarter" idx="4"/>
          </p:nvPr>
        </p:nvSpPr>
        <p:spPr/>
        <p:txBody>
          <a:bodyPr/>
          <a:lstStyle/>
          <a:p>
            <a:fld id="{74D91AB9-FF3B-2842-9DE8-E9E18B941719}" type="slidenum">
              <a:rPr lang="en-US" smtClean="0"/>
              <a:pPr/>
              <a:t>2</a:t>
            </a:fld>
            <a:endParaRPr lang="en-US"/>
          </a:p>
        </p:txBody>
      </p:sp>
      <p:sp>
        <p:nvSpPr>
          <p:cNvPr id="4" name="Text Placeholder 3">
            <a:extLst>
              <a:ext uri="{FF2B5EF4-FFF2-40B4-BE49-F238E27FC236}">
                <a16:creationId xmlns:a16="http://schemas.microsoft.com/office/drawing/2014/main" id="{FA85D4FF-5515-FF3B-034E-6225B953FF27}"/>
              </a:ext>
            </a:extLst>
          </p:cNvPr>
          <p:cNvSpPr>
            <a:spLocks noGrp="1"/>
          </p:cNvSpPr>
          <p:nvPr>
            <p:ph type="body" sz="quarter" idx="10"/>
          </p:nvPr>
        </p:nvSpPr>
        <p:spPr/>
        <p:txBody>
          <a:bodyPr/>
          <a:lstStyle/>
          <a:p>
            <a:r>
              <a:rPr lang="en-US" dirty="0"/>
              <a:t>Agenda</a:t>
            </a:r>
          </a:p>
        </p:txBody>
      </p:sp>
      <p:sp>
        <p:nvSpPr>
          <p:cNvPr id="5" name="Text Placeholder 4">
            <a:extLst>
              <a:ext uri="{FF2B5EF4-FFF2-40B4-BE49-F238E27FC236}">
                <a16:creationId xmlns:a16="http://schemas.microsoft.com/office/drawing/2014/main" id="{F080E0B3-52ED-B17B-B224-FB07254FF74E}"/>
              </a:ext>
            </a:extLst>
          </p:cNvPr>
          <p:cNvSpPr>
            <a:spLocks noGrp="1"/>
          </p:cNvSpPr>
          <p:nvPr>
            <p:ph type="body" sz="quarter" idx="11"/>
          </p:nvPr>
        </p:nvSpPr>
        <p:spPr/>
        <p:txBody>
          <a:bodyPr/>
          <a:lstStyle/>
          <a:p>
            <a:endParaRPr lang="en-US" dirty="0"/>
          </a:p>
        </p:txBody>
      </p:sp>
      <p:sp>
        <p:nvSpPr>
          <p:cNvPr id="6" name="TextBox 5">
            <a:extLst>
              <a:ext uri="{FF2B5EF4-FFF2-40B4-BE49-F238E27FC236}">
                <a16:creationId xmlns:a16="http://schemas.microsoft.com/office/drawing/2014/main" id="{38BD0CD2-9C1A-E026-E4F1-2F5FF2ABDD04}"/>
              </a:ext>
            </a:extLst>
          </p:cNvPr>
          <p:cNvSpPr txBox="1"/>
          <p:nvPr/>
        </p:nvSpPr>
        <p:spPr>
          <a:xfrm>
            <a:off x="718157" y="2178423"/>
            <a:ext cx="8561295"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Let’s talk K8S</a:t>
            </a:r>
          </a:p>
          <a:p>
            <a:pPr marL="285750" indent="-285750">
              <a:buFont typeface="Arial" panose="020B0604020202020204" pitchFamily="34" charset="0"/>
              <a:buChar char="•"/>
            </a:pPr>
            <a:r>
              <a:rPr lang="en-US" sz="2400" dirty="0"/>
              <a:t>Why K8S needed for SWO</a:t>
            </a:r>
          </a:p>
          <a:p>
            <a:pPr marL="285750" indent="-285750">
              <a:buFont typeface="Arial" panose="020B0604020202020204" pitchFamily="34" charset="0"/>
              <a:buChar char="•"/>
            </a:pPr>
            <a:r>
              <a:rPr lang="en-US" sz="2400" dirty="0"/>
              <a:t>Cloud Native Tools we need to know</a:t>
            </a:r>
          </a:p>
          <a:p>
            <a:pPr marL="285750" indent="-285750">
              <a:buFont typeface="Arial" panose="020B0604020202020204" pitchFamily="34" charset="0"/>
              <a:buChar char="•"/>
            </a:pPr>
            <a:r>
              <a:rPr lang="en-US" sz="2400" dirty="0"/>
              <a:t>Lab Environment</a:t>
            </a:r>
          </a:p>
          <a:p>
            <a:pPr marL="285750" indent="-285750">
              <a:buFont typeface="Arial" panose="020B0604020202020204" pitchFamily="34" charset="0"/>
              <a:buChar char="•"/>
            </a:pPr>
            <a:r>
              <a:rPr lang="en-US" sz="2400" dirty="0"/>
              <a:t>Future growth </a:t>
            </a:r>
          </a:p>
          <a:p>
            <a:pPr marL="285750" indent="-285750">
              <a:buFont typeface="Arial" panose="020B0604020202020204" pitchFamily="34" charset="0"/>
              <a:buChar char="•"/>
            </a:pPr>
            <a:r>
              <a:rPr lang="en-US" sz="2400" dirty="0"/>
              <a:t>Contribution Needed</a:t>
            </a:r>
          </a:p>
        </p:txBody>
      </p:sp>
    </p:spTree>
    <p:extLst>
      <p:ext uri="{BB962C8B-B14F-4D97-AF65-F5344CB8AC3E}">
        <p14:creationId xmlns:p14="http://schemas.microsoft.com/office/powerpoint/2010/main" val="175387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64F7A6-95DA-D503-B961-DD25045CEEB9}"/>
              </a:ext>
            </a:extLst>
          </p:cNvPr>
          <p:cNvSpPr>
            <a:spLocks noGrp="1"/>
          </p:cNvSpPr>
          <p:nvPr>
            <p:ph type="sldNum" sz="quarter" idx="4"/>
          </p:nvPr>
        </p:nvSpPr>
        <p:spPr/>
        <p:txBody>
          <a:bodyPr/>
          <a:lstStyle/>
          <a:p>
            <a:fld id="{74D91AB9-FF3B-2842-9DE8-E9E18B941719}" type="slidenum">
              <a:rPr lang="en-US" smtClean="0"/>
              <a:pPr/>
              <a:t>3</a:t>
            </a:fld>
            <a:endParaRPr lang="en-US"/>
          </a:p>
        </p:txBody>
      </p:sp>
      <p:sp>
        <p:nvSpPr>
          <p:cNvPr id="4" name="Text Placeholder 3">
            <a:extLst>
              <a:ext uri="{FF2B5EF4-FFF2-40B4-BE49-F238E27FC236}">
                <a16:creationId xmlns:a16="http://schemas.microsoft.com/office/drawing/2014/main" id="{B3291BC5-87C6-5214-46C3-0E977D432C6E}"/>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8A94DA97-FDC5-3696-38E2-4C7C9F593092}"/>
              </a:ext>
            </a:extLst>
          </p:cNvPr>
          <p:cNvSpPr>
            <a:spLocks noGrp="1"/>
          </p:cNvSpPr>
          <p:nvPr>
            <p:ph type="body" sz="quarter" idx="11"/>
          </p:nvPr>
        </p:nvSpPr>
        <p:spPr/>
        <p:txBody>
          <a:bodyPr/>
          <a:lstStyle/>
          <a:p>
            <a:endParaRPr lang="en-US"/>
          </a:p>
        </p:txBody>
      </p:sp>
      <p:pic>
        <p:nvPicPr>
          <p:cNvPr id="6" name="Content Placeholder 9">
            <a:extLst>
              <a:ext uri="{FF2B5EF4-FFF2-40B4-BE49-F238E27FC236}">
                <a16:creationId xmlns:a16="http://schemas.microsoft.com/office/drawing/2014/main" id="{3C34C15A-8A01-7381-668F-9A6659DCA4F3}"/>
              </a:ext>
            </a:extLst>
          </p:cNvPr>
          <p:cNvPicPr>
            <a:picLocks noChangeAspect="1"/>
          </p:cNvPicPr>
          <p:nvPr/>
        </p:nvPicPr>
        <p:blipFill>
          <a:blip r:embed="rId2"/>
          <a:stretch>
            <a:fillRect/>
          </a:stretch>
        </p:blipFill>
        <p:spPr>
          <a:xfrm>
            <a:off x="651667" y="1341481"/>
            <a:ext cx="4139884" cy="5033106"/>
          </a:xfrm>
          <a:prstGeom prst="rect">
            <a:avLst/>
          </a:prstGeom>
        </p:spPr>
      </p:pic>
      <p:sp>
        <p:nvSpPr>
          <p:cNvPr id="7" name="Content Placeholder 6">
            <a:extLst>
              <a:ext uri="{FF2B5EF4-FFF2-40B4-BE49-F238E27FC236}">
                <a16:creationId xmlns:a16="http://schemas.microsoft.com/office/drawing/2014/main" id="{529389EB-CDA0-7444-35B3-1317FE4D1A6F}"/>
              </a:ext>
            </a:extLst>
          </p:cNvPr>
          <p:cNvSpPr txBox="1">
            <a:spLocks/>
          </p:cNvSpPr>
          <p:nvPr/>
        </p:nvSpPr>
        <p:spPr>
          <a:xfrm>
            <a:off x="6120295" y="1367692"/>
            <a:ext cx="5463540" cy="503310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sz="1900" b="1"/>
              <a:t>Pods</a:t>
            </a:r>
          </a:p>
          <a:p>
            <a:pPr marL="404813" lvl="1">
              <a:lnSpc>
                <a:spcPct val="100000"/>
              </a:lnSpc>
              <a:spcBef>
                <a:spcPts val="0"/>
              </a:spcBef>
              <a:spcAft>
                <a:spcPts val="1200"/>
              </a:spcAft>
            </a:pPr>
            <a:r>
              <a:rPr lang="en-US" sz="1900"/>
              <a:t>Containers run workloads on nodes in a Kubernetes cluster.</a:t>
            </a:r>
          </a:p>
          <a:p>
            <a:pPr lvl="1">
              <a:lnSpc>
                <a:spcPct val="100000"/>
              </a:lnSpc>
              <a:spcBef>
                <a:spcPts val="0"/>
              </a:spcBef>
            </a:pPr>
            <a:r>
              <a:rPr lang="en-US" sz="1900" b="1"/>
              <a:t>Services</a:t>
            </a:r>
          </a:p>
          <a:p>
            <a:pPr marL="404813" lvl="1">
              <a:lnSpc>
                <a:spcPct val="100000"/>
              </a:lnSpc>
              <a:spcBef>
                <a:spcPts val="0"/>
              </a:spcBef>
              <a:spcAft>
                <a:spcPts val="1200"/>
              </a:spcAft>
            </a:pPr>
            <a:r>
              <a:rPr lang="en-US" sz="1900"/>
              <a:t>How to access a set of Pods via a L4 load balancer.</a:t>
            </a:r>
          </a:p>
          <a:p>
            <a:pPr lvl="1">
              <a:lnSpc>
                <a:spcPct val="100000"/>
              </a:lnSpc>
              <a:spcBef>
                <a:spcPts val="0"/>
              </a:spcBef>
            </a:pPr>
            <a:r>
              <a:rPr lang="en-US" sz="1900" b="1"/>
              <a:t>Load Balancer</a:t>
            </a:r>
          </a:p>
          <a:p>
            <a:pPr marL="404813" lvl="1">
              <a:lnSpc>
                <a:spcPct val="100000"/>
              </a:lnSpc>
              <a:spcBef>
                <a:spcPts val="0"/>
              </a:spcBef>
              <a:spcAft>
                <a:spcPts val="1200"/>
              </a:spcAft>
            </a:pPr>
            <a:r>
              <a:rPr lang="en-US" sz="1900"/>
              <a:t>How to publish Kubernetes services</a:t>
            </a:r>
          </a:p>
          <a:p>
            <a:pPr lvl="1">
              <a:lnSpc>
                <a:spcPct val="100000"/>
              </a:lnSpc>
              <a:spcBef>
                <a:spcPts val="0"/>
              </a:spcBef>
            </a:pPr>
            <a:r>
              <a:rPr lang="en-US" sz="1900" b="1"/>
              <a:t>Ingress</a:t>
            </a:r>
          </a:p>
          <a:p>
            <a:pPr marL="404813" lvl="1">
              <a:lnSpc>
                <a:spcPct val="100000"/>
              </a:lnSpc>
              <a:spcBef>
                <a:spcPts val="0"/>
              </a:spcBef>
              <a:spcAft>
                <a:spcPts val="1200"/>
              </a:spcAft>
            </a:pPr>
            <a:r>
              <a:rPr lang="en-US" sz="1900"/>
              <a:t>How to access a set of Pods via a L7 load balancer (Hostname, URI)</a:t>
            </a:r>
          </a:p>
          <a:p>
            <a:pPr lvl="1">
              <a:lnSpc>
                <a:spcPct val="100000"/>
              </a:lnSpc>
              <a:spcBef>
                <a:spcPts val="0"/>
              </a:spcBef>
            </a:pPr>
            <a:r>
              <a:rPr lang="en-US" sz="1900" b="1"/>
              <a:t>DNS</a:t>
            </a:r>
          </a:p>
          <a:p>
            <a:pPr marL="404813" lvl="1">
              <a:lnSpc>
                <a:spcPct val="100000"/>
              </a:lnSpc>
              <a:spcBef>
                <a:spcPts val="0"/>
              </a:spcBef>
              <a:spcAft>
                <a:spcPts val="1200"/>
              </a:spcAft>
            </a:pPr>
            <a:r>
              <a:rPr lang="en-US" sz="1900"/>
              <a:t>How to resolve an IP address for services that run in K8s</a:t>
            </a:r>
            <a:endParaRPr lang="en-US" sz="1900" dirty="0"/>
          </a:p>
        </p:txBody>
      </p:sp>
    </p:spTree>
    <p:extLst>
      <p:ext uri="{BB962C8B-B14F-4D97-AF65-F5344CB8AC3E}">
        <p14:creationId xmlns:p14="http://schemas.microsoft.com/office/powerpoint/2010/main" val="88276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64F7A6-95DA-D503-B961-DD25045CEEB9}"/>
              </a:ext>
            </a:extLst>
          </p:cNvPr>
          <p:cNvSpPr>
            <a:spLocks noGrp="1"/>
          </p:cNvSpPr>
          <p:nvPr>
            <p:ph type="sldNum" sz="quarter" idx="4"/>
          </p:nvPr>
        </p:nvSpPr>
        <p:spPr/>
        <p:txBody>
          <a:bodyPr/>
          <a:lstStyle/>
          <a:p>
            <a:fld id="{74D91AB9-FF3B-2842-9DE8-E9E18B941719}" type="slidenum">
              <a:rPr lang="en-US" smtClean="0"/>
              <a:pPr/>
              <a:t>4</a:t>
            </a:fld>
            <a:endParaRPr lang="en-US"/>
          </a:p>
        </p:txBody>
      </p:sp>
      <p:sp>
        <p:nvSpPr>
          <p:cNvPr id="4" name="Text Placeholder 3">
            <a:extLst>
              <a:ext uri="{FF2B5EF4-FFF2-40B4-BE49-F238E27FC236}">
                <a16:creationId xmlns:a16="http://schemas.microsoft.com/office/drawing/2014/main" id="{B3291BC5-87C6-5214-46C3-0E977D432C6E}"/>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8A94DA97-FDC5-3696-38E2-4C7C9F593092}"/>
              </a:ext>
            </a:extLst>
          </p:cNvPr>
          <p:cNvSpPr>
            <a:spLocks noGrp="1"/>
          </p:cNvSpPr>
          <p:nvPr>
            <p:ph type="body" sz="quarter" idx="11"/>
          </p:nvPr>
        </p:nvSpPr>
        <p:spPr/>
        <p:txBody>
          <a:bodyPr/>
          <a:lstStyle/>
          <a:p>
            <a:endParaRPr lang="en-US"/>
          </a:p>
        </p:txBody>
      </p:sp>
      <p:pic>
        <p:nvPicPr>
          <p:cNvPr id="2" name="Picture 1">
            <a:extLst>
              <a:ext uri="{FF2B5EF4-FFF2-40B4-BE49-F238E27FC236}">
                <a16:creationId xmlns:a16="http://schemas.microsoft.com/office/drawing/2014/main" id="{3BFF4DC8-1C37-06F9-55DF-59A16DC374BC}"/>
              </a:ext>
            </a:extLst>
          </p:cNvPr>
          <p:cNvPicPr>
            <a:picLocks noChangeAspect="1"/>
          </p:cNvPicPr>
          <p:nvPr/>
        </p:nvPicPr>
        <p:blipFill>
          <a:blip r:embed="rId2"/>
          <a:stretch>
            <a:fillRect/>
          </a:stretch>
        </p:blipFill>
        <p:spPr>
          <a:xfrm>
            <a:off x="164946" y="1704444"/>
            <a:ext cx="6010228" cy="3843204"/>
          </a:xfrm>
          <a:prstGeom prst="rect">
            <a:avLst/>
          </a:prstGeom>
        </p:spPr>
      </p:pic>
      <p:sp>
        <p:nvSpPr>
          <p:cNvPr id="8" name="Content Placeholder 6">
            <a:extLst>
              <a:ext uri="{FF2B5EF4-FFF2-40B4-BE49-F238E27FC236}">
                <a16:creationId xmlns:a16="http://schemas.microsoft.com/office/drawing/2014/main" id="{788488D1-4454-8154-DEF8-B4A5C89FE010}"/>
              </a:ext>
            </a:extLst>
          </p:cNvPr>
          <p:cNvSpPr txBox="1">
            <a:spLocks/>
          </p:cNvSpPr>
          <p:nvPr/>
        </p:nvSpPr>
        <p:spPr>
          <a:xfrm>
            <a:off x="6120295" y="1367692"/>
            <a:ext cx="5463540" cy="503310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sz="1900" b="1" dirty="0"/>
              <a:t>Multiple Ingress</a:t>
            </a:r>
          </a:p>
          <a:p>
            <a:pPr marL="404813" lvl="1">
              <a:lnSpc>
                <a:spcPct val="100000"/>
              </a:lnSpc>
              <a:spcBef>
                <a:spcPts val="0"/>
              </a:spcBef>
              <a:spcAft>
                <a:spcPts val="1200"/>
              </a:spcAft>
            </a:pPr>
            <a:r>
              <a:rPr lang="en-US" sz="1900" dirty="0"/>
              <a:t>Different Ingress Controller for different services/teams .</a:t>
            </a:r>
          </a:p>
          <a:p>
            <a:pPr lvl="1">
              <a:lnSpc>
                <a:spcPct val="100000"/>
              </a:lnSpc>
              <a:spcBef>
                <a:spcPts val="0"/>
              </a:spcBef>
            </a:pPr>
            <a:r>
              <a:rPr lang="en-US" sz="1900" b="1" dirty="0"/>
              <a:t>Canary Ingress</a:t>
            </a:r>
          </a:p>
          <a:p>
            <a:pPr marL="404813" lvl="1">
              <a:lnSpc>
                <a:spcPct val="100000"/>
              </a:lnSpc>
              <a:spcBef>
                <a:spcPts val="0"/>
              </a:spcBef>
              <a:spcAft>
                <a:spcPts val="1200"/>
              </a:spcAft>
            </a:pPr>
            <a:r>
              <a:rPr lang="en-US" sz="1900" dirty="0"/>
              <a:t>Test a new version of an Ingress Controller.</a:t>
            </a:r>
          </a:p>
          <a:p>
            <a:pPr lvl="1">
              <a:lnSpc>
                <a:spcPct val="100000"/>
              </a:lnSpc>
              <a:spcBef>
                <a:spcPts val="0"/>
              </a:spcBef>
            </a:pPr>
            <a:r>
              <a:rPr lang="en-US" sz="1900" b="1" dirty="0"/>
              <a:t>Multiple Clusters</a:t>
            </a:r>
          </a:p>
          <a:p>
            <a:pPr marL="404813" lvl="1">
              <a:lnSpc>
                <a:spcPct val="100000"/>
              </a:lnSpc>
              <a:spcBef>
                <a:spcPts val="0"/>
              </a:spcBef>
              <a:spcAft>
                <a:spcPts val="1200"/>
              </a:spcAft>
            </a:pPr>
            <a:r>
              <a:rPr lang="en-US" sz="1900" dirty="0"/>
              <a:t>Working as Active-Active or Active-Standby</a:t>
            </a:r>
          </a:p>
          <a:p>
            <a:pPr lvl="1">
              <a:lnSpc>
                <a:spcPct val="100000"/>
              </a:lnSpc>
              <a:spcBef>
                <a:spcPts val="0"/>
              </a:spcBef>
            </a:pPr>
            <a:r>
              <a:rPr lang="en-US" sz="1900" b="1" dirty="0"/>
              <a:t>Service Mesh</a:t>
            </a:r>
          </a:p>
          <a:p>
            <a:pPr marL="404813" lvl="1">
              <a:lnSpc>
                <a:spcPct val="100000"/>
              </a:lnSpc>
              <a:spcBef>
                <a:spcPts val="0"/>
              </a:spcBef>
              <a:spcAft>
                <a:spcPts val="1200"/>
              </a:spcAft>
            </a:pPr>
            <a:r>
              <a:rPr lang="en-US" sz="1900" dirty="0"/>
              <a:t>How services can communicate with each other while maintaining control.</a:t>
            </a:r>
          </a:p>
          <a:p>
            <a:pPr lvl="1">
              <a:lnSpc>
                <a:spcPct val="100000"/>
              </a:lnSpc>
              <a:spcBef>
                <a:spcPts val="0"/>
              </a:spcBef>
            </a:pPr>
            <a:r>
              <a:rPr lang="en-US" sz="1900" b="1" dirty="0"/>
              <a:t>Multiple Datacenters</a:t>
            </a:r>
          </a:p>
          <a:p>
            <a:pPr marL="404813" lvl="1">
              <a:lnSpc>
                <a:spcPct val="100000"/>
              </a:lnSpc>
              <a:spcBef>
                <a:spcPts val="0"/>
              </a:spcBef>
              <a:spcAft>
                <a:spcPts val="1200"/>
              </a:spcAft>
            </a:pPr>
            <a:r>
              <a:rPr lang="en-US" sz="1900" dirty="0"/>
              <a:t>Clusters being distributed across Datacenters</a:t>
            </a:r>
          </a:p>
          <a:p>
            <a:pPr marL="404813" lvl="1">
              <a:lnSpc>
                <a:spcPct val="100000"/>
              </a:lnSpc>
              <a:spcBef>
                <a:spcPts val="0"/>
              </a:spcBef>
              <a:spcAft>
                <a:spcPts val="1200"/>
              </a:spcAft>
            </a:pPr>
            <a:endParaRPr lang="en-US" sz="1900" dirty="0"/>
          </a:p>
        </p:txBody>
      </p:sp>
    </p:spTree>
    <p:extLst>
      <p:ext uri="{BB962C8B-B14F-4D97-AF65-F5344CB8AC3E}">
        <p14:creationId xmlns:p14="http://schemas.microsoft.com/office/powerpoint/2010/main" val="1771158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305B3B-3AEA-E143-8AEB-8ADB5D5CD1B7}"/>
              </a:ext>
            </a:extLst>
          </p:cNvPr>
          <p:cNvSpPr>
            <a:spLocks noGrp="1"/>
          </p:cNvSpPr>
          <p:nvPr>
            <p:ph type="sldNum" sz="quarter" idx="4"/>
          </p:nvPr>
        </p:nvSpPr>
        <p:spPr/>
        <p:txBody>
          <a:bodyPr/>
          <a:lstStyle/>
          <a:p>
            <a:fld id="{74D91AB9-FF3B-2842-9DE8-E9E18B941719}" type="slidenum">
              <a:rPr lang="en-US" smtClean="0"/>
              <a:pPr/>
              <a:t>5</a:t>
            </a:fld>
            <a:endParaRPr lang="en-US"/>
          </a:p>
        </p:txBody>
      </p:sp>
      <p:sp>
        <p:nvSpPr>
          <p:cNvPr id="4" name="Text Placeholder 3">
            <a:extLst>
              <a:ext uri="{FF2B5EF4-FFF2-40B4-BE49-F238E27FC236}">
                <a16:creationId xmlns:a16="http://schemas.microsoft.com/office/drawing/2014/main" id="{CE5DC842-9319-F273-EF2B-86C3B2B29134}"/>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5C85511-54A8-01D8-9DCD-CCF589AB3E6F}"/>
              </a:ext>
            </a:extLst>
          </p:cNvPr>
          <p:cNvSpPr>
            <a:spLocks noGrp="1"/>
          </p:cNvSpPr>
          <p:nvPr>
            <p:ph type="body" sz="quarter" idx="11"/>
          </p:nvPr>
        </p:nvSpPr>
        <p:spPr/>
        <p:txBody>
          <a:bodyPr/>
          <a:lstStyle/>
          <a:p>
            <a:endParaRPr lang="en-US"/>
          </a:p>
        </p:txBody>
      </p:sp>
      <p:sp>
        <p:nvSpPr>
          <p:cNvPr id="6" name="Content Placeholder 6">
            <a:extLst>
              <a:ext uri="{FF2B5EF4-FFF2-40B4-BE49-F238E27FC236}">
                <a16:creationId xmlns:a16="http://schemas.microsoft.com/office/drawing/2014/main" id="{60B3FDF1-03E0-27B0-7CC6-F031ECE72C1E}"/>
              </a:ext>
            </a:extLst>
          </p:cNvPr>
          <p:cNvSpPr txBox="1">
            <a:spLocks/>
          </p:cNvSpPr>
          <p:nvPr/>
        </p:nvSpPr>
        <p:spPr>
          <a:xfrm>
            <a:off x="6120295" y="1367692"/>
            <a:ext cx="5463540" cy="503310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pPr>
            <a:r>
              <a:rPr lang="en-US" sz="1900" b="1"/>
              <a:t>Multiple Ingress</a:t>
            </a:r>
          </a:p>
          <a:p>
            <a:pPr marL="404813" lvl="1">
              <a:lnSpc>
                <a:spcPct val="100000"/>
              </a:lnSpc>
              <a:spcBef>
                <a:spcPts val="0"/>
              </a:spcBef>
              <a:spcAft>
                <a:spcPts val="1200"/>
              </a:spcAft>
            </a:pPr>
            <a:r>
              <a:rPr lang="en-US" sz="1900"/>
              <a:t>Different Ingress Controller for different services/teams .</a:t>
            </a:r>
          </a:p>
          <a:p>
            <a:pPr lvl="1">
              <a:lnSpc>
                <a:spcPct val="100000"/>
              </a:lnSpc>
              <a:spcBef>
                <a:spcPts val="0"/>
              </a:spcBef>
            </a:pPr>
            <a:r>
              <a:rPr lang="en-US" sz="1900" b="1"/>
              <a:t>Canary Ingress</a:t>
            </a:r>
          </a:p>
          <a:p>
            <a:pPr marL="404813" lvl="1">
              <a:lnSpc>
                <a:spcPct val="100000"/>
              </a:lnSpc>
              <a:spcBef>
                <a:spcPts val="0"/>
              </a:spcBef>
              <a:spcAft>
                <a:spcPts val="1200"/>
              </a:spcAft>
            </a:pPr>
            <a:r>
              <a:rPr lang="en-US" sz="1900"/>
              <a:t>Test a new version of an Ingress Controller.</a:t>
            </a:r>
          </a:p>
          <a:p>
            <a:pPr lvl="1">
              <a:lnSpc>
                <a:spcPct val="100000"/>
              </a:lnSpc>
              <a:spcBef>
                <a:spcPts val="0"/>
              </a:spcBef>
            </a:pPr>
            <a:r>
              <a:rPr lang="en-US" sz="1900" b="1"/>
              <a:t>Multiple Clusters</a:t>
            </a:r>
          </a:p>
          <a:p>
            <a:pPr marL="404813" lvl="1">
              <a:lnSpc>
                <a:spcPct val="100000"/>
              </a:lnSpc>
              <a:spcBef>
                <a:spcPts val="0"/>
              </a:spcBef>
              <a:spcAft>
                <a:spcPts val="1200"/>
              </a:spcAft>
            </a:pPr>
            <a:r>
              <a:rPr lang="en-US" sz="1900"/>
              <a:t>Working as Active-Active or Active-Standby</a:t>
            </a:r>
          </a:p>
          <a:p>
            <a:pPr lvl="1">
              <a:lnSpc>
                <a:spcPct val="100000"/>
              </a:lnSpc>
              <a:spcBef>
                <a:spcPts val="0"/>
              </a:spcBef>
            </a:pPr>
            <a:r>
              <a:rPr lang="en-US" sz="1900" b="1"/>
              <a:t>Service Mesh</a:t>
            </a:r>
          </a:p>
          <a:p>
            <a:pPr marL="404813" lvl="1">
              <a:lnSpc>
                <a:spcPct val="100000"/>
              </a:lnSpc>
              <a:spcBef>
                <a:spcPts val="0"/>
              </a:spcBef>
              <a:spcAft>
                <a:spcPts val="1200"/>
              </a:spcAft>
            </a:pPr>
            <a:r>
              <a:rPr lang="en-US" sz="1900"/>
              <a:t>How services can communicate with each other while maintaining control.</a:t>
            </a:r>
          </a:p>
          <a:p>
            <a:pPr lvl="1">
              <a:lnSpc>
                <a:spcPct val="100000"/>
              </a:lnSpc>
              <a:spcBef>
                <a:spcPts val="0"/>
              </a:spcBef>
            </a:pPr>
            <a:r>
              <a:rPr lang="en-US" sz="1900" b="1"/>
              <a:t>Multiple Datacenters</a:t>
            </a:r>
          </a:p>
          <a:p>
            <a:pPr marL="404813" lvl="1">
              <a:lnSpc>
                <a:spcPct val="100000"/>
              </a:lnSpc>
              <a:spcBef>
                <a:spcPts val="0"/>
              </a:spcBef>
              <a:spcAft>
                <a:spcPts val="1200"/>
              </a:spcAft>
            </a:pPr>
            <a:r>
              <a:rPr lang="en-US" sz="1900"/>
              <a:t>Clusters being distributed across Datacenters</a:t>
            </a:r>
          </a:p>
          <a:p>
            <a:pPr marL="404813" lvl="1">
              <a:lnSpc>
                <a:spcPct val="100000"/>
              </a:lnSpc>
              <a:spcBef>
                <a:spcPts val="0"/>
              </a:spcBef>
              <a:spcAft>
                <a:spcPts val="1200"/>
              </a:spcAft>
            </a:pPr>
            <a:endParaRPr lang="en-US" sz="1900"/>
          </a:p>
        </p:txBody>
      </p:sp>
      <p:pic>
        <p:nvPicPr>
          <p:cNvPr id="7" name="Picture 6">
            <a:extLst>
              <a:ext uri="{FF2B5EF4-FFF2-40B4-BE49-F238E27FC236}">
                <a16:creationId xmlns:a16="http://schemas.microsoft.com/office/drawing/2014/main" id="{8AF05135-55BE-5909-780C-24323D5995D8}"/>
              </a:ext>
            </a:extLst>
          </p:cNvPr>
          <p:cNvPicPr>
            <a:picLocks noChangeAspect="1"/>
          </p:cNvPicPr>
          <p:nvPr/>
        </p:nvPicPr>
        <p:blipFill>
          <a:blip r:embed="rId2"/>
          <a:stretch>
            <a:fillRect/>
          </a:stretch>
        </p:blipFill>
        <p:spPr>
          <a:xfrm>
            <a:off x="0" y="1508760"/>
            <a:ext cx="6346108" cy="4257380"/>
          </a:xfrm>
          <a:prstGeom prst="rect">
            <a:avLst/>
          </a:prstGeom>
        </p:spPr>
      </p:pic>
    </p:spTree>
    <p:extLst>
      <p:ext uri="{BB962C8B-B14F-4D97-AF65-F5344CB8AC3E}">
        <p14:creationId xmlns:p14="http://schemas.microsoft.com/office/powerpoint/2010/main" val="160720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40E48B-DF01-C262-5B35-06F24E663A0E}"/>
              </a:ext>
            </a:extLst>
          </p:cNvPr>
          <p:cNvSpPr>
            <a:spLocks noGrp="1"/>
          </p:cNvSpPr>
          <p:nvPr>
            <p:ph type="sldNum" sz="quarter" idx="4"/>
          </p:nvPr>
        </p:nvSpPr>
        <p:spPr/>
        <p:txBody>
          <a:bodyPr/>
          <a:lstStyle/>
          <a:p>
            <a:fld id="{74D91AB9-FF3B-2842-9DE8-E9E18B941719}" type="slidenum">
              <a:rPr lang="en-US" smtClean="0"/>
              <a:pPr/>
              <a:t>6</a:t>
            </a:fld>
            <a:endParaRPr lang="en-US"/>
          </a:p>
        </p:txBody>
      </p:sp>
      <p:sp>
        <p:nvSpPr>
          <p:cNvPr id="4" name="Text Placeholder 3">
            <a:extLst>
              <a:ext uri="{FF2B5EF4-FFF2-40B4-BE49-F238E27FC236}">
                <a16:creationId xmlns:a16="http://schemas.microsoft.com/office/drawing/2014/main" id="{323971CF-F622-A93C-D64C-877644BA33DE}"/>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AE7B748C-0276-DA9F-1BB9-A37F3667350E}"/>
              </a:ext>
            </a:extLst>
          </p:cNvPr>
          <p:cNvSpPr>
            <a:spLocks noGrp="1"/>
          </p:cNvSpPr>
          <p:nvPr>
            <p:ph type="body" sz="quarter" idx="11"/>
          </p:nvPr>
        </p:nvSpPr>
        <p:spPr/>
        <p:txBody>
          <a:bodyPr/>
          <a:lstStyle/>
          <a:p>
            <a:endParaRPr lang="en-US"/>
          </a:p>
        </p:txBody>
      </p:sp>
      <p:cxnSp>
        <p:nvCxnSpPr>
          <p:cNvPr id="6" name="Straight Arrow Connector 5">
            <a:extLst>
              <a:ext uri="{FF2B5EF4-FFF2-40B4-BE49-F238E27FC236}">
                <a16:creationId xmlns:a16="http://schemas.microsoft.com/office/drawing/2014/main" id="{8FA6C57F-3BF9-D783-409D-AB8BA1C8886E}"/>
              </a:ext>
            </a:extLst>
          </p:cNvPr>
          <p:cNvCxnSpPr>
            <a:cxnSpLocks/>
          </p:cNvCxnSpPr>
          <p:nvPr/>
        </p:nvCxnSpPr>
        <p:spPr>
          <a:xfrm>
            <a:off x="3148458" y="1529748"/>
            <a:ext cx="24046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120EA4-B4E0-3113-B477-5FDC0E58FF3E}"/>
              </a:ext>
            </a:extLst>
          </p:cNvPr>
          <p:cNvSpPr txBox="1"/>
          <p:nvPr/>
        </p:nvSpPr>
        <p:spPr>
          <a:xfrm>
            <a:off x="3932636" y="1342180"/>
            <a:ext cx="836246" cy="375136"/>
          </a:xfrm>
          <a:prstGeom prst="rect">
            <a:avLst/>
          </a:prstGeom>
          <a:solidFill>
            <a:schemeClr val="bg1"/>
          </a:solidFill>
        </p:spPr>
        <p:txBody>
          <a:bodyPr wrap="square" lIns="0" tIns="45720" rIns="0" bIns="0" rtlCol="0">
            <a:noAutofit/>
          </a:bodyPr>
          <a:lstStyle/>
          <a:p>
            <a:pPr algn="l">
              <a:lnSpc>
                <a:spcPct val="114000"/>
              </a:lnSpc>
              <a:spcBef>
                <a:spcPts val="300"/>
              </a:spcBef>
              <a:spcAft>
                <a:spcPts val="300"/>
              </a:spcAft>
            </a:pPr>
            <a:r>
              <a:rPr lang="en-GR" sz="1600" kern="100">
                <a:solidFill>
                  <a:schemeClr val="bg2"/>
                </a:solidFill>
                <a:latin typeface="+mj-lt"/>
              </a:rPr>
              <a:t> </a:t>
            </a:r>
            <a:r>
              <a:rPr lang="en-GR" sz="1400" b="1" kern="100">
                <a:solidFill>
                  <a:schemeClr val="bg2"/>
                </a:solidFill>
                <a:latin typeface="Comic Sans MS" panose="030F0902030302020204" pitchFamily="66" charset="0"/>
              </a:rPr>
              <a:t>External</a:t>
            </a:r>
            <a:endParaRPr lang="en-GR" sz="1600" b="1" kern="100">
              <a:solidFill>
                <a:schemeClr val="bg2"/>
              </a:solidFill>
              <a:latin typeface="Comic Sans MS" panose="030F0902030302020204" pitchFamily="66" charset="0"/>
            </a:endParaRPr>
          </a:p>
        </p:txBody>
      </p:sp>
      <p:cxnSp>
        <p:nvCxnSpPr>
          <p:cNvPr id="8" name="Straight Arrow Connector 7">
            <a:extLst>
              <a:ext uri="{FF2B5EF4-FFF2-40B4-BE49-F238E27FC236}">
                <a16:creationId xmlns:a16="http://schemas.microsoft.com/office/drawing/2014/main" id="{C4727F14-7FF6-3A5C-A8C2-00A2770F15B4}"/>
              </a:ext>
            </a:extLst>
          </p:cNvPr>
          <p:cNvCxnSpPr>
            <a:cxnSpLocks/>
          </p:cNvCxnSpPr>
          <p:nvPr/>
        </p:nvCxnSpPr>
        <p:spPr>
          <a:xfrm>
            <a:off x="5625352" y="1529748"/>
            <a:ext cx="2797908" cy="0"/>
          </a:xfrm>
          <a:prstGeom prst="straightConnector1">
            <a:avLst/>
          </a:prstGeom>
          <a:ln w="2857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82E0528-565E-93AF-E16A-EF62728E6947}"/>
              </a:ext>
            </a:extLst>
          </p:cNvPr>
          <p:cNvSpPr txBox="1"/>
          <p:nvPr/>
        </p:nvSpPr>
        <p:spPr>
          <a:xfrm>
            <a:off x="6606183" y="1342180"/>
            <a:ext cx="836246" cy="375136"/>
          </a:xfrm>
          <a:prstGeom prst="rect">
            <a:avLst/>
          </a:prstGeom>
          <a:solidFill>
            <a:schemeClr val="bg1"/>
          </a:solidFill>
        </p:spPr>
        <p:txBody>
          <a:bodyPr wrap="square" lIns="0" tIns="45720" rIns="0" bIns="0" rtlCol="0">
            <a:noAutofit/>
          </a:bodyPr>
          <a:lstStyle/>
          <a:p>
            <a:pPr algn="l">
              <a:lnSpc>
                <a:spcPct val="114000"/>
              </a:lnSpc>
              <a:spcBef>
                <a:spcPts val="300"/>
              </a:spcBef>
              <a:spcAft>
                <a:spcPts val="300"/>
              </a:spcAft>
            </a:pPr>
            <a:r>
              <a:rPr lang="en-GR" sz="1600" kern="100">
                <a:solidFill>
                  <a:srgbClr val="00B050"/>
                </a:solidFill>
                <a:latin typeface="+mj-lt"/>
              </a:rPr>
              <a:t> </a:t>
            </a:r>
            <a:r>
              <a:rPr lang="en-GR" sz="1400" b="1" kern="100">
                <a:solidFill>
                  <a:srgbClr val="00B050"/>
                </a:solidFill>
                <a:latin typeface="Comic Sans MS" panose="030F0902030302020204" pitchFamily="66" charset="0"/>
              </a:rPr>
              <a:t>Internal</a:t>
            </a:r>
            <a:endParaRPr lang="en-GR" sz="1600" b="1" kern="100">
              <a:solidFill>
                <a:srgbClr val="00B050"/>
              </a:solidFill>
              <a:latin typeface="Comic Sans MS" panose="030F0902030302020204" pitchFamily="66" charset="0"/>
            </a:endParaRPr>
          </a:p>
        </p:txBody>
      </p:sp>
      <p:pic>
        <p:nvPicPr>
          <p:cNvPr id="11" name="Picture 10">
            <a:extLst>
              <a:ext uri="{FF2B5EF4-FFF2-40B4-BE49-F238E27FC236}">
                <a16:creationId xmlns:a16="http://schemas.microsoft.com/office/drawing/2014/main" id="{A0785BCF-D844-BFCB-6AF3-30148E70BB68}"/>
              </a:ext>
            </a:extLst>
          </p:cNvPr>
          <p:cNvPicPr>
            <a:picLocks noChangeAspect="1"/>
          </p:cNvPicPr>
          <p:nvPr/>
        </p:nvPicPr>
        <p:blipFill>
          <a:blip r:embed="rId2"/>
          <a:stretch>
            <a:fillRect/>
          </a:stretch>
        </p:blipFill>
        <p:spPr>
          <a:xfrm>
            <a:off x="2528987" y="1904884"/>
            <a:ext cx="6773206" cy="4392728"/>
          </a:xfrm>
          <a:prstGeom prst="rect">
            <a:avLst/>
          </a:prstGeom>
        </p:spPr>
      </p:pic>
    </p:spTree>
    <p:extLst>
      <p:ext uri="{BB962C8B-B14F-4D97-AF65-F5344CB8AC3E}">
        <p14:creationId xmlns:p14="http://schemas.microsoft.com/office/powerpoint/2010/main" val="1125982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9FF2C0-2C56-145F-D79C-48D13DA60733}"/>
              </a:ext>
            </a:extLst>
          </p:cNvPr>
          <p:cNvSpPr>
            <a:spLocks noGrp="1"/>
          </p:cNvSpPr>
          <p:nvPr>
            <p:ph type="sldNum" sz="quarter" idx="4"/>
          </p:nvPr>
        </p:nvSpPr>
        <p:spPr/>
        <p:txBody>
          <a:bodyPr/>
          <a:lstStyle/>
          <a:p>
            <a:fld id="{74D91AB9-FF3B-2842-9DE8-E9E18B941719}" type="slidenum">
              <a:rPr lang="en-US" smtClean="0"/>
              <a:pPr/>
              <a:t>7</a:t>
            </a:fld>
            <a:endParaRPr lang="en-US"/>
          </a:p>
        </p:txBody>
      </p:sp>
      <p:sp>
        <p:nvSpPr>
          <p:cNvPr id="4" name="Text Placeholder 3">
            <a:extLst>
              <a:ext uri="{FF2B5EF4-FFF2-40B4-BE49-F238E27FC236}">
                <a16:creationId xmlns:a16="http://schemas.microsoft.com/office/drawing/2014/main" id="{36769AA8-5875-28C5-FCB9-AF3F18F484C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1A5DDB1E-1B49-D7AC-F0AC-CE20951A3943}"/>
              </a:ext>
            </a:extLst>
          </p:cNvPr>
          <p:cNvSpPr>
            <a:spLocks noGrp="1"/>
          </p:cNvSpPr>
          <p:nvPr>
            <p:ph type="body" sz="quarter" idx="11"/>
          </p:nvPr>
        </p:nvSpPr>
        <p:spPr/>
        <p:txBody>
          <a:bodyPr/>
          <a:lstStyle/>
          <a:p>
            <a:endParaRPr lang="en-US"/>
          </a:p>
        </p:txBody>
      </p:sp>
      <p:pic>
        <p:nvPicPr>
          <p:cNvPr id="6" name="Content Placeholder 11">
            <a:extLst>
              <a:ext uri="{FF2B5EF4-FFF2-40B4-BE49-F238E27FC236}">
                <a16:creationId xmlns:a16="http://schemas.microsoft.com/office/drawing/2014/main" id="{4C1FC986-9C9E-AB9F-FE2C-7E73D998E012}"/>
              </a:ext>
            </a:extLst>
          </p:cNvPr>
          <p:cNvPicPr>
            <a:picLocks noChangeAspect="1"/>
          </p:cNvPicPr>
          <p:nvPr/>
        </p:nvPicPr>
        <p:blipFill>
          <a:blip r:embed="rId2"/>
          <a:stretch>
            <a:fillRect/>
          </a:stretch>
        </p:blipFill>
        <p:spPr>
          <a:xfrm>
            <a:off x="4925702" y="3034170"/>
            <a:ext cx="2828136" cy="2778373"/>
          </a:xfrm>
          <a:prstGeom prst="rect">
            <a:avLst/>
          </a:prstGeom>
        </p:spPr>
      </p:pic>
      <p:pic>
        <p:nvPicPr>
          <p:cNvPr id="7" name="Content Placeholder 10">
            <a:extLst>
              <a:ext uri="{FF2B5EF4-FFF2-40B4-BE49-F238E27FC236}">
                <a16:creationId xmlns:a16="http://schemas.microsoft.com/office/drawing/2014/main" id="{90CE88FC-A8D7-9640-FB70-0249D2926952}"/>
              </a:ext>
            </a:extLst>
          </p:cNvPr>
          <p:cNvPicPr>
            <a:picLocks noChangeAspect="1"/>
          </p:cNvPicPr>
          <p:nvPr/>
        </p:nvPicPr>
        <p:blipFill>
          <a:blip r:embed="rId3"/>
          <a:stretch>
            <a:fillRect/>
          </a:stretch>
        </p:blipFill>
        <p:spPr>
          <a:xfrm>
            <a:off x="1045177" y="3431035"/>
            <a:ext cx="2828136" cy="1921142"/>
          </a:xfrm>
          <a:prstGeom prst="rect">
            <a:avLst/>
          </a:prstGeom>
        </p:spPr>
      </p:pic>
      <p:pic>
        <p:nvPicPr>
          <p:cNvPr id="8" name="Content Placeholder 12">
            <a:extLst>
              <a:ext uri="{FF2B5EF4-FFF2-40B4-BE49-F238E27FC236}">
                <a16:creationId xmlns:a16="http://schemas.microsoft.com/office/drawing/2014/main" id="{DEC7A477-C393-6689-F548-932B09148A70}"/>
              </a:ext>
            </a:extLst>
          </p:cNvPr>
          <p:cNvPicPr>
            <a:picLocks noChangeAspect="1"/>
          </p:cNvPicPr>
          <p:nvPr/>
        </p:nvPicPr>
        <p:blipFill>
          <a:blip r:embed="rId4"/>
          <a:stretch>
            <a:fillRect/>
          </a:stretch>
        </p:blipFill>
        <p:spPr>
          <a:xfrm>
            <a:off x="8850896" y="3409408"/>
            <a:ext cx="2826861" cy="1866795"/>
          </a:xfrm>
          <a:prstGeom prst="rect">
            <a:avLst/>
          </a:prstGeom>
        </p:spPr>
      </p:pic>
      <p:sp>
        <p:nvSpPr>
          <p:cNvPr id="9" name="TextBox 8">
            <a:extLst>
              <a:ext uri="{FF2B5EF4-FFF2-40B4-BE49-F238E27FC236}">
                <a16:creationId xmlns:a16="http://schemas.microsoft.com/office/drawing/2014/main" id="{7990C99D-0BF0-2AA8-FA88-86B616BCB011}"/>
              </a:ext>
            </a:extLst>
          </p:cNvPr>
          <p:cNvSpPr txBox="1"/>
          <p:nvPr/>
        </p:nvSpPr>
        <p:spPr>
          <a:xfrm>
            <a:off x="1183256" y="2718738"/>
            <a:ext cx="2338834" cy="747409"/>
          </a:xfrm>
          <a:prstGeom prst="rect">
            <a:avLst/>
          </a:prstGeom>
          <a:noFill/>
        </p:spPr>
        <p:txBody>
          <a:bodyPr wrap="square" lIns="0" tIns="45720" rIns="0" bIns="0" rtlCol="0">
            <a:noAutofit/>
          </a:bodyPr>
          <a:lstStyle/>
          <a:p>
            <a:pPr algn="ctr">
              <a:lnSpc>
                <a:spcPct val="114000"/>
              </a:lnSpc>
              <a:spcBef>
                <a:spcPts val="300"/>
              </a:spcBef>
              <a:spcAft>
                <a:spcPts val="300"/>
              </a:spcAft>
            </a:pPr>
            <a:r>
              <a:rPr lang="en-US" b="1" kern="100">
                <a:solidFill>
                  <a:schemeClr val="accent1"/>
                </a:solidFill>
                <a:latin typeface="+mj-lt"/>
              </a:rPr>
              <a:t>Jaeger</a:t>
            </a:r>
            <a:br>
              <a:rPr lang="en-US" sz="1400" b="1" kern="100">
                <a:solidFill>
                  <a:schemeClr val="accent1"/>
                </a:solidFill>
                <a:latin typeface="+mj-lt"/>
              </a:rPr>
            </a:br>
            <a:r>
              <a:rPr lang="en-US" sz="1400" b="1" kern="100">
                <a:solidFill>
                  <a:schemeClr val="accent1"/>
                </a:solidFill>
                <a:latin typeface="+mj-lt"/>
              </a:rPr>
              <a:t>distributed tracing</a:t>
            </a:r>
          </a:p>
        </p:txBody>
      </p:sp>
      <p:sp>
        <p:nvSpPr>
          <p:cNvPr id="10" name="TextBox 9">
            <a:extLst>
              <a:ext uri="{FF2B5EF4-FFF2-40B4-BE49-F238E27FC236}">
                <a16:creationId xmlns:a16="http://schemas.microsoft.com/office/drawing/2014/main" id="{4ABD7DB3-6609-134D-681C-F88D52CF2F36}"/>
              </a:ext>
            </a:extLst>
          </p:cNvPr>
          <p:cNvSpPr txBox="1"/>
          <p:nvPr/>
        </p:nvSpPr>
        <p:spPr>
          <a:xfrm>
            <a:off x="5060491" y="2120144"/>
            <a:ext cx="2338834" cy="747409"/>
          </a:xfrm>
          <a:prstGeom prst="rect">
            <a:avLst/>
          </a:prstGeom>
          <a:noFill/>
        </p:spPr>
        <p:txBody>
          <a:bodyPr wrap="square" lIns="0" tIns="45720" rIns="0" bIns="0" rtlCol="0">
            <a:noAutofit/>
          </a:bodyPr>
          <a:lstStyle/>
          <a:p>
            <a:pPr algn="ctr">
              <a:lnSpc>
                <a:spcPct val="114000"/>
              </a:lnSpc>
              <a:spcBef>
                <a:spcPts val="300"/>
              </a:spcBef>
              <a:spcAft>
                <a:spcPts val="300"/>
              </a:spcAft>
            </a:pPr>
            <a:r>
              <a:rPr lang="en-US" b="1" kern="100" dirty="0">
                <a:solidFill>
                  <a:schemeClr val="accent1"/>
                </a:solidFill>
                <a:latin typeface="+mj-lt"/>
              </a:rPr>
              <a:t>Prometheus</a:t>
            </a:r>
            <a:br>
              <a:rPr lang="en-US" sz="1400" b="1" kern="100" dirty="0">
                <a:solidFill>
                  <a:schemeClr val="accent1"/>
                </a:solidFill>
                <a:latin typeface="+mj-lt"/>
              </a:rPr>
            </a:br>
            <a:r>
              <a:rPr lang="en-US" sz="1400" b="1" kern="100" dirty="0">
                <a:solidFill>
                  <a:schemeClr val="accent1"/>
                </a:solidFill>
                <a:latin typeface="+mj-lt"/>
              </a:rPr>
              <a:t>monitoring and alerting</a:t>
            </a:r>
          </a:p>
        </p:txBody>
      </p:sp>
      <p:sp>
        <p:nvSpPr>
          <p:cNvPr id="11" name="TextBox 10">
            <a:extLst>
              <a:ext uri="{FF2B5EF4-FFF2-40B4-BE49-F238E27FC236}">
                <a16:creationId xmlns:a16="http://schemas.microsoft.com/office/drawing/2014/main" id="{2FEF227D-612E-DE60-6A0C-2870B5FC9014}"/>
              </a:ext>
            </a:extLst>
          </p:cNvPr>
          <p:cNvSpPr txBox="1"/>
          <p:nvPr/>
        </p:nvSpPr>
        <p:spPr>
          <a:xfrm>
            <a:off x="8979671" y="2722470"/>
            <a:ext cx="2545955" cy="747409"/>
          </a:xfrm>
          <a:prstGeom prst="rect">
            <a:avLst/>
          </a:prstGeom>
          <a:noFill/>
        </p:spPr>
        <p:txBody>
          <a:bodyPr wrap="square" lIns="0" tIns="45720" rIns="0" bIns="0" rtlCol="0">
            <a:noAutofit/>
          </a:bodyPr>
          <a:lstStyle/>
          <a:p>
            <a:pPr algn="ctr">
              <a:lnSpc>
                <a:spcPct val="114000"/>
              </a:lnSpc>
              <a:spcBef>
                <a:spcPts val="300"/>
              </a:spcBef>
              <a:spcAft>
                <a:spcPts val="300"/>
              </a:spcAft>
            </a:pPr>
            <a:r>
              <a:rPr lang="en-US" b="1" kern="100">
                <a:solidFill>
                  <a:schemeClr val="accent1"/>
                </a:solidFill>
                <a:latin typeface="+mj-lt"/>
              </a:rPr>
              <a:t>Grafana</a:t>
            </a:r>
            <a:br>
              <a:rPr lang="en-US" sz="1400" b="1" kern="100">
                <a:solidFill>
                  <a:schemeClr val="accent1"/>
                </a:solidFill>
                <a:latin typeface="+mj-lt"/>
              </a:rPr>
            </a:br>
            <a:r>
              <a:rPr lang="en-US" sz="1400" b="1" kern="100">
                <a:solidFill>
                  <a:schemeClr val="accent1"/>
                </a:solidFill>
                <a:latin typeface="+mj-lt"/>
              </a:rPr>
              <a:t>analytics and visualization</a:t>
            </a:r>
          </a:p>
        </p:txBody>
      </p:sp>
    </p:spTree>
    <p:extLst>
      <p:ext uri="{BB962C8B-B14F-4D97-AF65-F5344CB8AC3E}">
        <p14:creationId xmlns:p14="http://schemas.microsoft.com/office/powerpoint/2010/main" val="365415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7F2D44-2802-ABAF-B0EA-2DD18F0CD6FC}"/>
              </a:ext>
            </a:extLst>
          </p:cNvPr>
          <p:cNvSpPr>
            <a:spLocks noGrp="1"/>
          </p:cNvSpPr>
          <p:nvPr>
            <p:ph type="sldNum" sz="quarter" idx="4"/>
          </p:nvPr>
        </p:nvSpPr>
        <p:spPr/>
        <p:txBody>
          <a:bodyPr/>
          <a:lstStyle/>
          <a:p>
            <a:fld id="{74D91AB9-FF3B-2842-9DE8-E9E18B941719}" type="slidenum">
              <a:rPr lang="en-US" smtClean="0"/>
              <a:pPr/>
              <a:t>8</a:t>
            </a:fld>
            <a:endParaRPr lang="en-US"/>
          </a:p>
        </p:txBody>
      </p:sp>
      <p:sp>
        <p:nvSpPr>
          <p:cNvPr id="4" name="Text Placeholder 3">
            <a:extLst>
              <a:ext uri="{FF2B5EF4-FFF2-40B4-BE49-F238E27FC236}">
                <a16:creationId xmlns:a16="http://schemas.microsoft.com/office/drawing/2014/main" id="{C2B6938F-9624-8CA9-D73B-0D69E1D97B96}"/>
              </a:ext>
            </a:extLst>
          </p:cNvPr>
          <p:cNvSpPr>
            <a:spLocks noGrp="1"/>
          </p:cNvSpPr>
          <p:nvPr>
            <p:ph type="body" sz="quarter" idx="10"/>
          </p:nvPr>
        </p:nvSpPr>
        <p:spPr/>
        <p:txBody>
          <a:bodyPr/>
          <a:lstStyle/>
          <a:p>
            <a:r>
              <a:rPr lang="en-US" dirty="0"/>
              <a:t>Lab</a:t>
            </a:r>
          </a:p>
        </p:txBody>
      </p:sp>
      <p:sp>
        <p:nvSpPr>
          <p:cNvPr id="5" name="Text Placeholder 4">
            <a:extLst>
              <a:ext uri="{FF2B5EF4-FFF2-40B4-BE49-F238E27FC236}">
                <a16:creationId xmlns:a16="http://schemas.microsoft.com/office/drawing/2014/main" id="{05EE2D84-AC3D-68E4-CE91-950C913AB86F}"/>
              </a:ext>
            </a:extLst>
          </p:cNvPr>
          <p:cNvSpPr>
            <a:spLocks noGrp="1"/>
          </p:cNvSpPr>
          <p:nvPr>
            <p:ph type="body" sz="quarter" idx="11"/>
          </p:nvPr>
        </p:nvSpPr>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5AAEF1A3-F504-0C6D-D8DF-051D9DBA601D}"/>
              </a:ext>
            </a:extLst>
          </p:cNvPr>
          <p:cNvPicPr>
            <a:picLocks noChangeAspect="1"/>
          </p:cNvPicPr>
          <p:nvPr/>
        </p:nvPicPr>
        <p:blipFill>
          <a:blip r:embed="rId2"/>
          <a:stretch>
            <a:fillRect/>
          </a:stretch>
        </p:blipFill>
        <p:spPr>
          <a:xfrm>
            <a:off x="372686" y="1831640"/>
            <a:ext cx="5208494" cy="3923108"/>
          </a:xfrm>
          <a:prstGeom prst="rect">
            <a:avLst/>
          </a:prstGeom>
        </p:spPr>
      </p:pic>
      <p:sp>
        <p:nvSpPr>
          <p:cNvPr id="18" name="TextBox 17">
            <a:extLst>
              <a:ext uri="{FF2B5EF4-FFF2-40B4-BE49-F238E27FC236}">
                <a16:creationId xmlns:a16="http://schemas.microsoft.com/office/drawing/2014/main" id="{8D87B037-7F42-B5E7-9ED4-60393B2B5BBA}"/>
              </a:ext>
            </a:extLst>
          </p:cNvPr>
          <p:cNvSpPr txBox="1"/>
          <p:nvPr/>
        </p:nvSpPr>
        <p:spPr>
          <a:xfrm>
            <a:off x="1738215" y="5913331"/>
            <a:ext cx="3585883" cy="369332"/>
          </a:xfrm>
          <a:prstGeom prst="rect">
            <a:avLst/>
          </a:prstGeom>
          <a:noFill/>
        </p:spPr>
        <p:txBody>
          <a:bodyPr wrap="square" rtlCol="0">
            <a:spAutoFit/>
          </a:bodyPr>
          <a:lstStyle/>
          <a:p>
            <a:r>
              <a:rPr lang="en-US" dirty="0"/>
              <a:t>Local Lab – limited, no SWO</a:t>
            </a:r>
          </a:p>
        </p:txBody>
      </p:sp>
      <p:sp>
        <p:nvSpPr>
          <p:cNvPr id="19" name="TextBox 18">
            <a:extLst>
              <a:ext uri="{FF2B5EF4-FFF2-40B4-BE49-F238E27FC236}">
                <a16:creationId xmlns:a16="http://schemas.microsoft.com/office/drawing/2014/main" id="{A841E84D-DD1E-F9D4-36B9-D18DB85671AF}"/>
              </a:ext>
            </a:extLst>
          </p:cNvPr>
          <p:cNvSpPr txBox="1"/>
          <p:nvPr/>
        </p:nvSpPr>
        <p:spPr>
          <a:xfrm>
            <a:off x="8482569" y="5872445"/>
            <a:ext cx="3585883" cy="369332"/>
          </a:xfrm>
          <a:prstGeom prst="rect">
            <a:avLst/>
          </a:prstGeom>
          <a:noFill/>
        </p:spPr>
        <p:txBody>
          <a:bodyPr wrap="square" rtlCol="0">
            <a:spAutoFit/>
          </a:bodyPr>
          <a:lstStyle/>
          <a:p>
            <a:r>
              <a:rPr lang="en-US" dirty="0"/>
              <a:t>Cloud Lab – scalable, with SWO</a:t>
            </a:r>
          </a:p>
        </p:txBody>
      </p:sp>
      <p:pic>
        <p:nvPicPr>
          <p:cNvPr id="23" name="Picture 22" descr="A screenshot of a computer&#10;&#10;Description automatically generated">
            <a:extLst>
              <a:ext uri="{FF2B5EF4-FFF2-40B4-BE49-F238E27FC236}">
                <a16:creationId xmlns:a16="http://schemas.microsoft.com/office/drawing/2014/main" id="{B73C2819-013A-03B1-E538-521C62C04E95}"/>
              </a:ext>
            </a:extLst>
          </p:cNvPr>
          <p:cNvPicPr>
            <a:picLocks noChangeAspect="1"/>
          </p:cNvPicPr>
          <p:nvPr/>
        </p:nvPicPr>
        <p:blipFill>
          <a:blip r:embed="rId3"/>
          <a:stretch>
            <a:fillRect/>
          </a:stretch>
        </p:blipFill>
        <p:spPr>
          <a:xfrm>
            <a:off x="6610822" y="1611629"/>
            <a:ext cx="5372100" cy="4013200"/>
          </a:xfrm>
          <a:prstGeom prst="rect">
            <a:avLst/>
          </a:prstGeom>
        </p:spPr>
      </p:pic>
      <p:sp>
        <p:nvSpPr>
          <p:cNvPr id="2" name="TextBox 1">
            <a:extLst>
              <a:ext uri="{FF2B5EF4-FFF2-40B4-BE49-F238E27FC236}">
                <a16:creationId xmlns:a16="http://schemas.microsoft.com/office/drawing/2014/main" id="{E5C08A64-8804-6F4B-B0B6-CEF71E3486E4}"/>
              </a:ext>
            </a:extLst>
          </p:cNvPr>
          <p:cNvSpPr txBox="1"/>
          <p:nvPr/>
        </p:nvSpPr>
        <p:spPr>
          <a:xfrm>
            <a:off x="4228289" y="6387585"/>
            <a:ext cx="7042826" cy="369332"/>
          </a:xfrm>
          <a:prstGeom prst="rect">
            <a:avLst/>
          </a:prstGeom>
          <a:noFill/>
        </p:spPr>
        <p:txBody>
          <a:bodyPr wrap="square" rtlCol="0">
            <a:spAutoFit/>
          </a:bodyPr>
          <a:lstStyle/>
          <a:p>
            <a:r>
              <a:rPr lang="en-US" dirty="0"/>
              <a:t>https://</a:t>
            </a:r>
            <a:r>
              <a:rPr lang="en-US" dirty="0" err="1"/>
              <a:t>github.com</a:t>
            </a:r>
            <a:r>
              <a:rPr lang="en-US" dirty="0"/>
              <a:t>/dborovyk08/</a:t>
            </a:r>
            <a:r>
              <a:rPr lang="en-US" dirty="0" err="1"/>
              <a:t>dbkube</a:t>
            </a:r>
            <a:r>
              <a:rPr lang="en-US" dirty="0"/>
              <a:t>-monitoring/</a:t>
            </a:r>
          </a:p>
        </p:txBody>
      </p:sp>
    </p:spTree>
    <p:extLst>
      <p:ext uri="{BB962C8B-B14F-4D97-AF65-F5344CB8AC3E}">
        <p14:creationId xmlns:p14="http://schemas.microsoft.com/office/powerpoint/2010/main" val="1136294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7F2D44-2802-ABAF-B0EA-2DD18F0CD6FC}"/>
              </a:ext>
            </a:extLst>
          </p:cNvPr>
          <p:cNvSpPr>
            <a:spLocks noGrp="1"/>
          </p:cNvSpPr>
          <p:nvPr>
            <p:ph type="sldNum" sz="quarter" idx="4"/>
          </p:nvPr>
        </p:nvSpPr>
        <p:spPr/>
        <p:txBody>
          <a:bodyPr/>
          <a:lstStyle/>
          <a:p>
            <a:fld id="{74D91AB9-FF3B-2842-9DE8-E9E18B941719}" type="slidenum">
              <a:rPr lang="en-US" smtClean="0"/>
              <a:pPr/>
              <a:t>9</a:t>
            </a:fld>
            <a:endParaRPr lang="en-US"/>
          </a:p>
        </p:txBody>
      </p:sp>
      <p:sp>
        <p:nvSpPr>
          <p:cNvPr id="4" name="Text Placeholder 3">
            <a:extLst>
              <a:ext uri="{FF2B5EF4-FFF2-40B4-BE49-F238E27FC236}">
                <a16:creationId xmlns:a16="http://schemas.microsoft.com/office/drawing/2014/main" id="{C2B6938F-9624-8CA9-D73B-0D69E1D97B96}"/>
              </a:ext>
            </a:extLst>
          </p:cNvPr>
          <p:cNvSpPr>
            <a:spLocks noGrp="1"/>
          </p:cNvSpPr>
          <p:nvPr>
            <p:ph type="body" sz="quarter" idx="10"/>
          </p:nvPr>
        </p:nvSpPr>
        <p:spPr/>
        <p:txBody>
          <a:bodyPr/>
          <a:lstStyle/>
          <a:p>
            <a:r>
              <a:rPr lang="en-US" dirty="0"/>
              <a:t>Lab</a:t>
            </a:r>
          </a:p>
        </p:txBody>
      </p:sp>
      <p:sp>
        <p:nvSpPr>
          <p:cNvPr id="5" name="Text Placeholder 4">
            <a:extLst>
              <a:ext uri="{FF2B5EF4-FFF2-40B4-BE49-F238E27FC236}">
                <a16:creationId xmlns:a16="http://schemas.microsoft.com/office/drawing/2014/main" id="{05EE2D84-AC3D-68E4-CE91-950C913AB86F}"/>
              </a:ext>
            </a:extLst>
          </p:cNvPr>
          <p:cNvSpPr>
            <a:spLocks noGrp="1"/>
          </p:cNvSpPr>
          <p:nvPr>
            <p:ph type="body" sz="quarter" idx="11"/>
          </p:nvPr>
        </p:nvSpPr>
        <p:spPr/>
        <p:txBody>
          <a:bodyPr/>
          <a:lstStyle/>
          <a:p>
            <a:endParaRPr lang="en-US"/>
          </a:p>
        </p:txBody>
      </p:sp>
      <p:sp>
        <p:nvSpPr>
          <p:cNvPr id="19" name="TextBox 18">
            <a:extLst>
              <a:ext uri="{FF2B5EF4-FFF2-40B4-BE49-F238E27FC236}">
                <a16:creationId xmlns:a16="http://schemas.microsoft.com/office/drawing/2014/main" id="{A841E84D-DD1E-F9D4-36B9-D18DB85671AF}"/>
              </a:ext>
            </a:extLst>
          </p:cNvPr>
          <p:cNvSpPr txBox="1"/>
          <p:nvPr/>
        </p:nvSpPr>
        <p:spPr>
          <a:xfrm>
            <a:off x="143435" y="5219110"/>
            <a:ext cx="1927413" cy="646331"/>
          </a:xfrm>
          <a:prstGeom prst="rect">
            <a:avLst/>
          </a:prstGeom>
          <a:noFill/>
        </p:spPr>
        <p:txBody>
          <a:bodyPr wrap="square" rtlCol="0">
            <a:spAutoFit/>
          </a:bodyPr>
          <a:lstStyle/>
          <a:p>
            <a:r>
              <a:rPr lang="en-US" dirty="0"/>
              <a:t>Cloud Lab with NICO and HCO</a:t>
            </a:r>
          </a:p>
        </p:txBody>
      </p:sp>
      <p:pic>
        <p:nvPicPr>
          <p:cNvPr id="8" name="Picture 7" descr="A computer screen shot of a computer&#10;&#10;Description automatically generated">
            <a:extLst>
              <a:ext uri="{FF2B5EF4-FFF2-40B4-BE49-F238E27FC236}">
                <a16:creationId xmlns:a16="http://schemas.microsoft.com/office/drawing/2014/main" id="{4B6915B5-9A40-26E8-0B02-8CE428CEF8DE}"/>
              </a:ext>
            </a:extLst>
          </p:cNvPr>
          <p:cNvPicPr>
            <a:picLocks noChangeAspect="1"/>
          </p:cNvPicPr>
          <p:nvPr/>
        </p:nvPicPr>
        <p:blipFill>
          <a:blip r:embed="rId2"/>
          <a:stretch>
            <a:fillRect/>
          </a:stretch>
        </p:blipFill>
        <p:spPr>
          <a:xfrm>
            <a:off x="1497105" y="1276785"/>
            <a:ext cx="12435436" cy="7271463"/>
          </a:xfrm>
          <a:prstGeom prst="rect">
            <a:avLst/>
          </a:prstGeom>
        </p:spPr>
      </p:pic>
    </p:spTree>
    <p:extLst>
      <p:ext uri="{BB962C8B-B14F-4D97-AF65-F5344CB8AC3E}">
        <p14:creationId xmlns:p14="http://schemas.microsoft.com/office/powerpoint/2010/main" val="3219142824"/>
      </p:ext>
    </p:extLst>
  </p:cSld>
  <p:clrMapOvr>
    <a:masterClrMapping/>
  </p:clrMapOvr>
</p:sld>
</file>

<file path=ppt/theme/theme1.xml><?xml version="1.0" encoding="utf-8"?>
<a:theme xmlns:a="http://schemas.openxmlformats.org/drawingml/2006/main" name="Office Theme">
  <a:themeElements>
    <a:clrScheme name="SolarWinds Brand Colors">
      <a:dk1>
        <a:srgbClr val="000000"/>
      </a:dk1>
      <a:lt1>
        <a:srgbClr val="FFFFFF"/>
      </a:lt1>
      <a:dk2>
        <a:srgbClr val="6E8C96"/>
      </a:dk2>
      <a:lt2>
        <a:srgbClr val="A0B9B9"/>
      </a:lt2>
      <a:accent1>
        <a:srgbClr val="FF6100"/>
      </a:accent1>
      <a:accent2>
        <a:srgbClr val="444444"/>
      </a:accent2>
      <a:accent3>
        <a:srgbClr val="00C8DC"/>
      </a:accent3>
      <a:accent4>
        <a:srgbClr val="00A0BE"/>
      </a:accent4>
      <a:accent5>
        <a:srgbClr val="006482"/>
      </a:accent5>
      <a:accent6>
        <a:srgbClr val="D8E3E3"/>
      </a:accent6>
      <a:hlink>
        <a:srgbClr val="FF6100"/>
      </a:hlink>
      <a:folHlink>
        <a:srgbClr val="0064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D4AD779-3911-CF41-B259-3F80AA807573}" vid="{65464DE9-F1BA-6147-9520-1C20675AB92C}"/>
    </a:ext>
  </a:extLst>
</a:theme>
</file>

<file path=ppt/theme/theme2.xml><?xml version="1.0" encoding="utf-8"?>
<a:theme xmlns:a="http://schemas.openxmlformats.org/drawingml/2006/main" name="1_Office Theme">
  <a:themeElements>
    <a:clrScheme name="SolarWinds Brand Colors">
      <a:dk1>
        <a:srgbClr val="000000"/>
      </a:dk1>
      <a:lt1>
        <a:srgbClr val="FFFFFF"/>
      </a:lt1>
      <a:dk2>
        <a:srgbClr val="6E8C96"/>
      </a:dk2>
      <a:lt2>
        <a:srgbClr val="A0B9B9"/>
      </a:lt2>
      <a:accent1>
        <a:srgbClr val="FF6100"/>
      </a:accent1>
      <a:accent2>
        <a:srgbClr val="444444"/>
      </a:accent2>
      <a:accent3>
        <a:srgbClr val="00C8DC"/>
      </a:accent3>
      <a:accent4>
        <a:srgbClr val="00A0BE"/>
      </a:accent4>
      <a:accent5>
        <a:srgbClr val="006482"/>
      </a:accent5>
      <a:accent6>
        <a:srgbClr val="D8E3E3"/>
      </a:accent6>
      <a:hlink>
        <a:srgbClr val="FF6100"/>
      </a:hlink>
      <a:folHlink>
        <a:srgbClr val="0064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422B2BA-93A6-1A41-ACB2-752FCAB66563}" vid="{67689C0C-EA11-F247-A27F-FDC26B4F556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87113de-f35e-4e70-9096-6b4b9bb9d00b">
      <Terms xmlns="http://schemas.microsoft.com/office/infopath/2007/PartnerControls"/>
    </lcf76f155ced4ddcb4097134ff3c332f>
    <TaxCatchAll xmlns="8cf16885-0be8-455b-b38e-34df17b03ca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FA2A3372881004B8165CCB88E1B0D99" ma:contentTypeVersion="14" ma:contentTypeDescription="Create a new document." ma:contentTypeScope="" ma:versionID="ac617677e38e74356e1208191a8cc239">
  <xsd:schema xmlns:xsd="http://www.w3.org/2001/XMLSchema" xmlns:xs="http://www.w3.org/2001/XMLSchema" xmlns:p="http://schemas.microsoft.com/office/2006/metadata/properties" xmlns:ns2="e87113de-f35e-4e70-9096-6b4b9bb9d00b" xmlns:ns3="8cf16885-0be8-455b-b38e-34df17b03ca6" targetNamespace="http://schemas.microsoft.com/office/2006/metadata/properties" ma:root="true" ma:fieldsID="0f4798faa98fb3a5ad69949feb1703c9" ns2:_="" ns3:_="">
    <xsd:import namespace="e87113de-f35e-4e70-9096-6b4b9bb9d00b"/>
    <xsd:import namespace="8cf16885-0be8-455b-b38e-34df17b03ca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7113de-f35e-4e70-9096-6b4b9bb9d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c80deb0-9ea0-45ce-ba22-ea702206f5c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cf16885-0be8-455b-b38e-34df17b03c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fef1bc44-b0ef-4f75-9124-b2c027f7a03b}" ma:internalName="TaxCatchAll" ma:showField="CatchAllData" ma:web="8cf16885-0be8-455b-b38e-34df17b03ca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284D41-519C-401D-837C-43241F8E6EBC}">
  <ds:schemaRefs>
    <ds:schemaRef ds:uri="http://schemas.microsoft.com/sharepoint/v3/contenttype/forms"/>
  </ds:schemaRefs>
</ds:datastoreItem>
</file>

<file path=customXml/itemProps2.xml><?xml version="1.0" encoding="utf-8"?>
<ds:datastoreItem xmlns:ds="http://schemas.openxmlformats.org/officeDocument/2006/customXml" ds:itemID="{EB1FBB6A-F2E4-44CF-A8EE-55E8E0579D8F}">
  <ds:schemaRefs>
    <ds:schemaRef ds:uri="http://schemas.microsoft.com/office/2006/metadata/properties"/>
    <ds:schemaRef ds:uri="http://purl.org/dc/terms/"/>
    <ds:schemaRef ds:uri="e87113de-f35e-4e70-9096-6b4b9bb9d00b"/>
    <ds:schemaRef ds:uri="8cf16885-0be8-455b-b38e-34df17b03ca6"/>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4585A3CB-4F82-4941-B3C2-F8970C4F59FD}">
  <ds:schemaRefs>
    <ds:schemaRef ds:uri="8cf16885-0be8-455b-b38e-34df17b03ca6"/>
    <ds:schemaRef ds:uri="e87113de-f35e-4e70-9096-6b4b9bb9d0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ed0e272-867f-4378-8d6c-bd1e2511ea34}" enabled="1" method="Standard" siteId="{83f3a6e1-0470-4e13-984f-16a25372914c}" removed="0"/>
</clbl:labelList>
</file>

<file path=docProps/app.xml><?xml version="1.0" encoding="utf-8"?>
<Properties xmlns="http://schemas.openxmlformats.org/officeDocument/2006/extended-properties" xmlns:vt="http://schemas.openxmlformats.org/officeDocument/2006/docPropsVTypes">
  <Template>Office Theme</Template>
  <TotalTime>10023</TotalTime>
  <Words>318</Words>
  <Application>Microsoft Macintosh PowerPoint</Application>
  <PresentationFormat>Widescreen</PresentationFormat>
  <Paragraphs>71</Paragraphs>
  <Slides>11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Comic Sans MS</vt:lpstr>
      <vt:lpstr>Roboto</vt:lpstr>
      <vt:lpstr>Roboto Light</vt:lpstr>
      <vt:lpstr>Roboto Medium</vt:lpstr>
      <vt:lpstr>Roboto Slab Light</vt:lpstr>
      <vt:lpstr>Roboto Slab Thin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Vanderpool</dc:creator>
  <cp:lastModifiedBy>Dmytro Borovyk</cp:lastModifiedBy>
  <cp:revision>8</cp:revision>
  <dcterms:created xsi:type="dcterms:W3CDTF">2023-06-06T16:55:44Z</dcterms:created>
  <dcterms:modified xsi:type="dcterms:W3CDTF">2024-05-24T12:06:28Z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0x010100DFA2A3372881004B8165CCB88E1B0D99</vt:lpwstr>
  </property>
</Properties>
</file>